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b2b3422f2f49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23f8757f504f87"/>
  </p:sldMasterIdLst>
  <p:sldIdLst>
    <p:sldId xmlns:r="http://schemas.openxmlformats.org/officeDocument/2006/relationships" id="256" r:id="Ra2ae86e6516c4b12"/>
    <p:sldId xmlns:r="http://schemas.openxmlformats.org/officeDocument/2006/relationships" id="257" r:id="R0df6c6b9d0714587"/>
    <p:sldId xmlns:r="http://schemas.openxmlformats.org/officeDocument/2006/relationships" id="258" r:id="R244e629be3664239"/>
    <p:sldId xmlns:r="http://schemas.openxmlformats.org/officeDocument/2006/relationships" id="259" r:id="Rdf87b7233d6645d4"/>
    <p:sldId xmlns:r="http://schemas.openxmlformats.org/officeDocument/2006/relationships" id="260" r:id="R1abdcfbc033e431a"/>
    <p:sldId xmlns:r="http://schemas.openxmlformats.org/officeDocument/2006/relationships" id="261" r:id="R909babc36c344c30"/>
    <p:sldId xmlns:r="http://schemas.openxmlformats.org/officeDocument/2006/relationships" id="262" r:id="R5bd3d54e1ead48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3f8757f504f87" /><Relationship Type="http://schemas.openxmlformats.org/officeDocument/2006/relationships/slide" Target="/ppt/slides/slide1.xml" Id="Ra2ae86e6516c4b12" /><Relationship Type="http://schemas.openxmlformats.org/officeDocument/2006/relationships/slide" Target="/ppt/slides/slide2.xml" Id="R0df6c6b9d0714587" /><Relationship Type="http://schemas.openxmlformats.org/officeDocument/2006/relationships/slide" Target="/ppt/slides/slide3.xml" Id="R244e629be3664239" /><Relationship Type="http://schemas.openxmlformats.org/officeDocument/2006/relationships/slide" Target="/ppt/slides/slide4.xml" Id="Rdf87b7233d6645d4" /><Relationship Type="http://schemas.openxmlformats.org/officeDocument/2006/relationships/slide" Target="/ppt/slides/slide5.xml" Id="R1abdcfbc033e431a" /><Relationship Type="http://schemas.openxmlformats.org/officeDocument/2006/relationships/slide" Target="/ppt/slides/slide6.xml" Id="R909babc36c344c30" /><Relationship Type="http://schemas.openxmlformats.org/officeDocument/2006/relationships/slide" Target="/ppt/slides/slide7.xml" Id="R5bd3d54e1ead48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e36a1120e49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756f2dcec4959" /><Relationship Type="http://schemas.openxmlformats.org/officeDocument/2006/relationships/theme" Target="/ppt/slideMasters/theme/theme1.xml" Id="Rc84eaba94b5c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d756f2dcec49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b12fa7b0c47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cff05f2ba44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2ac8814d1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580616ccc46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86c17a5e64b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853805c0a41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23226106d4b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HANSEN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433 248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EINAR-JOHAN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Einar-Johan Hansen, Hovinveien 43F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