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f6c750e2a64a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8ff5eb475e4d68"/>
  </p:sldMasterIdLst>
  <p:sldIdLst>
    <p:sldId xmlns:r="http://schemas.openxmlformats.org/officeDocument/2006/relationships" id="256" r:id="R671cc9bf6c134aeb"/>
    <p:sldId xmlns:r="http://schemas.openxmlformats.org/officeDocument/2006/relationships" id="257" r:id="R69d78c6534384afb"/>
    <p:sldId xmlns:r="http://schemas.openxmlformats.org/officeDocument/2006/relationships" id="258" r:id="Rd6a206a7539246ba"/>
    <p:sldId xmlns:r="http://schemas.openxmlformats.org/officeDocument/2006/relationships" id="259" r:id="R960717495bbf46a8"/>
    <p:sldId xmlns:r="http://schemas.openxmlformats.org/officeDocument/2006/relationships" id="260" r:id="Rd7e1a6f0f4374599"/>
    <p:sldId xmlns:r="http://schemas.openxmlformats.org/officeDocument/2006/relationships" id="261" r:id="R3849d0215cb949db"/>
    <p:sldId xmlns:r="http://schemas.openxmlformats.org/officeDocument/2006/relationships" id="262" r:id="R1140b1003ce644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ff5eb475e4d68" /><Relationship Type="http://schemas.openxmlformats.org/officeDocument/2006/relationships/slide" Target="/ppt/slides/slide1.xml" Id="R671cc9bf6c134aeb" /><Relationship Type="http://schemas.openxmlformats.org/officeDocument/2006/relationships/slide" Target="/ppt/slides/slide2.xml" Id="R69d78c6534384afb" /><Relationship Type="http://schemas.openxmlformats.org/officeDocument/2006/relationships/slide" Target="/ppt/slides/slide3.xml" Id="Rd6a206a7539246ba" /><Relationship Type="http://schemas.openxmlformats.org/officeDocument/2006/relationships/slide" Target="/ppt/slides/slide4.xml" Id="R960717495bbf46a8" /><Relationship Type="http://schemas.openxmlformats.org/officeDocument/2006/relationships/slide" Target="/ppt/slides/slide5.xml" Id="Rd7e1a6f0f4374599" /><Relationship Type="http://schemas.openxmlformats.org/officeDocument/2006/relationships/slide" Target="/ppt/slides/slide6.xml" Id="R3849d0215cb949db" /><Relationship Type="http://schemas.openxmlformats.org/officeDocument/2006/relationships/slide" Target="/ppt/slides/slide7.xml" Id="R1140b1003ce644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7eeb0e52ce40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63f6eefeb48d8" /><Relationship Type="http://schemas.openxmlformats.org/officeDocument/2006/relationships/theme" Target="/ppt/slideMasters/theme/theme1.xml" Id="Ra152bd5057364c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e63f6eefeb48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207aa5cf84d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d68dae3e14e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8a1bac88e41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86c7d9da142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3795a2bff44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72de90fb24f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9fc12c7854e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 HOLDING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8 008 137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33 932 152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38 074 556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TORJUS WÆRINGSAASEN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Lundekroken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925 774 596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 HOLDING AS</a:t>
            </a:r>
          </a:p>
        </p:txBody>
      </p:sp>
    </p:spTree>
  </p:cSld>
  <p:clrMapOvr>
    <a:masterClrMapping xmlns:a="http://schemas.openxmlformats.org/drawingml/2006/main"/>
  </p:clrMapOvr>
</p:sld>
</file>