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154ce0598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4a8a166fb45f5"/>
  </p:sldMasterIdLst>
  <p:sldIdLst>
    <p:sldId xmlns:r="http://schemas.openxmlformats.org/officeDocument/2006/relationships" id="256" r:id="R595f3386e61a4cd7"/>
    <p:sldId xmlns:r="http://schemas.openxmlformats.org/officeDocument/2006/relationships" id="257" r:id="R1bddeb9a7b6e4612"/>
    <p:sldId xmlns:r="http://schemas.openxmlformats.org/officeDocument/2006/relationships" id="258" r:id="Racb0880b7a6540cd"/>
    <p:sldId xmlns:r="http://schemas.openxmlformats.org/officeDocument/2006/relationships" id="259" r:id="R2999146dad3d4938"/>
    <p:sldId xmlns:r="http://schemas.openxmlformats.org/officeDocument/2006/relationships" id="260" r:id="R961fb72328e24f0c"/>
    <p:sldId xmlns:r="http://schemas.openxmlformats.org/officeDocument/2006/relationships" id="261" r:id="Rda27646b4adc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4a8a166fb45f5" /><Relationship Type="http://schemas.openxmlformats.org/officeDocument/2006/relationships/slide" Target="/ppt/slides/slide1.xml" Id="R595f3386e61a4cd7" /><Relationship Type="http://schemas.openxmlformats.org/officeDocument/2006/relationships/slide" Target="/ppt/slides/slide2.xml" Id="R1bddeb9a7b6e4612" /><Relationship Type="http://schemas.openxmlformats.org/officeDocument/2006/relationships/slide" Target="/ppt/slides/slide3.xml" Id="Racb0880b7a6540cd" /><Relationship Type="http://schemas.openxmlformats.org/officeDocument/2006/relationships/slide" Target="/ppt/slides/slide4.xml" Id="R2999146dad3d4938" /><Relationship Type="http://schemas.openxmlformats.org/officeDocument/2006/relationships/slide" Target="/ppt/slides/slide5.xml" Id="R961fb72328e24f0c" /><Relationship Type="http://schemas.openxmlformats.org/officeDocument/2006/relationships/slide" Target="/ppt/slides/slide6.xml" Id="Rda27646b4adc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254696887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3d1b2c8d4dfd" /><Relationship Type="http://schemas.openxmlformats.org/officeDocument/2006/relationships/theme" Target="/ppt/slideMasters/theme/theme1.xml" Id="R6655ac71d4f0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03d1b2c8d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cf520f42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bea18654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0c7eca3c3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ed776512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273f3e2a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19039a9d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