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1b2e2a560644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482f23107a4046"/>
  </p:sldMasterIdLst>
  <p:sldIdLst>
    <p:sldId xmlns:r="http://schemas.openxmlformats.org/officeDocument/2006/relationships" id="256" r:id="Rbccb06dd20494f45"/>
    <p:sldId xmlns:r="http://schemas.openxmlformats.org/officeDocument/2006/relationships" id="257" r:id="R5c07e587d04841d0"/>
    <p:sldId xmlns:r="http://schemas.openxmlformats.org/officeDocument/2006/relationships" id="258" r:id="R19df26ccd1234ecd"/>
    <p:sldId xmlns:r="http://schemas.openxmlformats.org/officeDocument/2006/relationships" id="259" r:id="Ra2957ea682364d0a"/>
    <p:sldId xmlns:r="http://schemas.openxmlformats.org/officeDocument/2006/relationships" id="260" r:id="R7b0486eefd0d41af"/>
    <p:sldId xmlns:r="http://schemas.openxmlformats.org/officeDocument/2006/relationships" id="261" r:id="R867e53e65c9a4ff6"/>
    <p:sldId xmlns:r="http://schemas.openxmlformats.org/officeDocument/2006/relationships" id="262" r:id="Rfbf3ec5b61e74f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482f23107a4046" /><Relationship Type="http://schemas.openxmlformats.org/officeDocument/2006/relationships/slide" Target="/ppt/slides/slide1.xml" Id="Rbccb06dd20494f45" /><Relationship Type="http://schemas.openxmlformats.org/officeDocument/2006/relationships/slide" Target="/ppt/slides/slide2.xml" Id="R5c07e587d04841d0" /><Relationship Type="http://schemas.openxmlformats.org/officeDocument/2006/relationships/slide" Target="/ppt/slides/slide3.xml" Id="R19df26ccd1234ecd" /><Relationship Type="http://schemas.openxmlformats.org/officeDocument/2006/relationships/slide" Target="/ppt/slides/slide4.xml" Id="Ra2957ea682364d0a" /><Relationship Type="http://schemas.openxmlformats.org/officeDocument/2006/relationships/slide" Target="/ppt/slides/slide5.xml" Id="R7b0486eefd0d41af" /><Relationship Type="http://schemas.openxmlformats.org/officeDocument/2006/relationships/slide" Target="/ppt/slides/slide6.xml" Id="R867e53e65c9a4ff6" /><Relationship Type="http://schemas.openxmlformats.org/officeDocument/2006/relationships/slide" Target="/ppt/slides/slide7.xml" Id="Rfbf3ec5b61e74f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d4115b2d2f46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f7e46825d4ac2" /><Relationship Type="http://schemas.openxmlformats.org/officeDocument/2006/relationships/theme" Target="/ppt/slideMasters/theme/theme1.xml" Id="R26bd990f21cd4f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bf7e46825d4a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3fca8e8984c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c9cd3d82a4f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aad7498d543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261abf30849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e47f5a92541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9e091c8014c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5e4f4cfa94a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TALERA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TALERA NORD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7 764 751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301 343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1 568 030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2 948 691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MOEN INDUSTRIER AS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 FINANS HOLDING AS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 AS  –  33,2 %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925 746 495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