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e6e9f4f4e347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703edd301f4e92"/>
  </p:sldMasterIdLst>
  <p:sldIdLst>
    <p:sldId xmlns:r="http://schemas.openxmlformats.org/officeDocument/2006/relationships" id="256" r:id="Rf2c10ec163794980"/>
    <p:sldId xmlns:r="http://schemas.openxmlformats.org/officeDocument/2006/relationships" id="257" r:id="R44a172c2dc2b4cf1"/>
    <p:sldId xmlns:r="http://schemas.openxmlformats.org/officeDocument/2006/relationships" id="258" r:id="Ra9fe1298d7ee47d5"/>
    <p:sldId xmlns:r="http://schemas.openxmlformats.org/officeDocument/2006/relationships" id="259" r:id="Rd9315ad80d2d428c"/>
    <p:sldId xmlns:r="http://schemas.openxmlformats.org/officeDocument/2006/relationships" id="260" r:id="Rf62e9de72b864092"/>
    <p:sldId xmlns:r="http://schemas.openxmlformats.org/officeDocument/2006/relationships" id="261" r:id="Rc18774fa75514f7d"/>
    <p:sldId xmlns:r="http://schemas.openxmlformats.org/officeDocument/2006/relationships" id="262" r:id="Rd27ad0e3af8f41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03edd301f4e92" /><Relationship Type="http://schemas.openxmlformats.org/officeDocument/2006/relationships/slide" Target="/ppt/slides/slide1.xml" Id="Rf2c10ec163794980" /><Relationship Type="http://schemas.openxmlformats.org/officeDocument/2006/relationships/slide" Target="/ppt/slides/slide2.xml" Id="R44a172c2dc2b4cf1" /><Relationship Type="http://schemas.openxmlformats.org/officeDocument/2006/relationships/slide" Target="/ppt/slides/slide3.xml" Id="Ra9fe1298d7ee47d5" /><Relationship Type="http://schemas.openxmlformats.org/officeDocument/2006/relationships/slide" Target="/ppt/slides/slide4.xml" Id="Rd9315ad80d2d428c" /><Relationship Type="http://schemas.openxmlformats.org/officeDocument/2006/relationships/slide" Target="/ppt/slides/slide5.xml" Id="Rf62e9de72b864092" /><Relationship Type="http://schemas.openxmlformats.org/officeDocument/2006/relationships/slide" Target="/ppt/slides/slide6.xml" Id="Rc18774fa75514f7d" /><Relationship Type="http://schemas.openxmlformats.org/officeDocument/2006/relationships/slide" Target="/ppt/slides/slide7.xml" Id="Rd27ad0e3af8f41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3a3b2671d42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e18dec13f40af" /><Relationship Type="http://schemas.openxmlformats.org/officeDocument/2006/relationships/theme" Target="/ppt/slideMasters/theme/theme1.xml" Id="R4db8df464f6e4f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0e18dec13f40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237dffc6d43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4a1c6c1d14c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a389090e440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1499115cb4e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d7be28ab845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3e53f1df740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8fba94a2547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LUNDEHJØRNET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LUNDEHJØRNET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LUNDEHJØRNET HOLDING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LUNDEHJØRNET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LUNDEHJØRNET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LUNDEHJØRNET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23 827 147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24 171 558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LUNDEHJØRNET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JOHANNES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LUNDEHJØRNET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Ramsholmen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5208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925 731 676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LUNDEHJØRNET HOLDING AS</a:t>
            </a:r>
          </a:p>
        </p:txBody>
      </p:sp>
    </p:spTree>
  </p:cSld>
  <p:clrMapOvr>
    <a:masterClrMapping xmlns:a="http://schemas.openxmlformats.org/drawingml/2006/main"/>
  </p:clrMapOvr>
</p:sld>
</file>