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e394e2fb4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c8fde4d384585"/>
  </p:sldMasterIdLst>
  <p:sldIdLst>
    <p:sldId xmlns:r="http://schemas.openxmlformats.org/officeDocument/2006/relationships" id="256" r:id="R7277688c21bf48de"/>
    <p:sldId xmlns:r="http://schemas.openxmlformats.org/officeDocument/2006/relationships" id="257" r:id="Rf28a432ab4874b86"/>
    <p:sldId xmlns:r="http://schemas.openxmlformats.org/officeDocument/2006/relationships" id="258" r:id="R7235771336144cf8"/>
    <p:sldId xmlns:r="http://schemas.openxmlformats.org/officeDocument/2006/relationships" id="259" r:id="R8b504855274d439b"/>
    <p:sldId xmlns:r="http://schemas.openxmlformats.org/officeDocument/2006/relationships" id="260" r:id="Rba3ff8f0169f4ff7"/>
    <p:sldId xmlns:r="http://schemas.openxmlformats.org/officeDocument/2006/relationships" id="261" r:id="Rd3b5096d84f64c6c"/>
    <p:sldId xmlns:r="http://schemas.openxmlformats.org/officeDocument/2006/relationships" id="262" r:id="Rb2a3f664281a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c8fde4d384585" /><Relationship Type="http://schemas.openxmlformats.org/officeDocument/2006/relationships/slide" Target="/ppt/slides/slide1.xml" Id="R7277688c21bf48de" /><Relationship Type="http://schemas.openxmlformats.org/officeDocument/2006/relationships/slide" Target="/ppt/slides/slide2.xml" Id="Rf28a432ab4874b86" /><Relationship Type="http://schemas.openxmlformats.org/officeDocument/2006/relationships/slide" Target="/ppt/slides/slide3.xml" Id="R7235771336144cf8" /><Relationship Type="http://schemas.openxmlformats.org/officeDocument/2006/relationships/slide" Target="/ppt/slides/slide4.xml" Id="R8b504855274d439b" /><Relationship Type="http://schemas.openxmlformats.org/officeDocument/2006/relationships/slide" Target="/ppt/slides/slide5.xml" Id="Rba3ff8f0169f4ff7" /><Relationship Type="http://schemas.openxmlformats.org/officeDocument/2006/relationships/slide" Target="/ppt/slides/slide6.xml" Id="Rd3b5096d84f64c6c" /><Relationship Type="http://schemas.openxmlformats.org/officeDocument/2006/relationships/slide" Target="/ppt/slides/slide7.xml" Id="Rb2a3f664281a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e5a4dec23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405093ab4a98" /><Relationship Type="http://schemas.openxmlformats.org/officeDocument/2006/relationships/theme" Target="/ppt/slideMasters/theme/theme1.xml" Id="Rca96a1309e1941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8405093ab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ff68c0eaf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3a275b34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0f07eab3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fb20cf13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8b1cad0e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fd659200d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f700e00e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