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e69b9a060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9de6e5c4f40b0"/>
  </p:sldMasterIdLst>
  <p:sldIdLst>
    <p:sldId xmlns:r="http://schemas.openxmlformats.org/officeDocument/2006/relationships" id="256" r:id="R2cd5f2df202443ec"/>
    <p:sldId xmlns:r="http://schemas.openxmlformats.org/officeDocument/2006/relationships" id="257" r:id="Rb647e8916517410f"/>
    <p:sldId xmlns:r="http://schemas.openxmlformats.org/officeDocument/2006/relationships" id="258" r:id="R82d4ac6f16e540f6"/>
    <p:sldId xmlns:r="http://schemas.openxmlformats.org/officeDocument/2006/relationships" id="259" r:id="R3fe118f63e13462c"/>
    <p:sldId xmlns:r="http://schemas.openxmlformats.org/officeDocument/2006/relationships" id="260" r:id="R8a37189f35bb445c"/>
    <p:sldId xmlns:r="http://schemas.openxmlformats.org/officeDocument/2006/relationships" id="261" r:id="R2d4a25bacf5d4b24"/>
    <p:sldId xmlns:r="http://schemas.openxmlformats.org/officeDocument/2006/relationships" id="262" r:id="Rbabae4d2f0b148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9de6e5c4f40b0" /><Relationship Type="http://schemas.openxmlformats.org/officeDocument/2006/relationships/slide" Target="/ppt/slides/slide1.xml" Id="R2cd5f2df202443ec" /><Relationship Type="http://schemas.openxmlformats.org/officeDocument/2006/relationships/slide" Target="/ppt/slides/slide2.xml" Id="Rb647e8916517410f" /><Relationship Type="http://schemas.openxmlformats.org/officeDocument/2006/relationships/slide" Target="/ppt/slides/slide3.xml" Id="R82d4ac6f16e540f6" /><Relationship Type="http://schemas.openxmlformats.org/officeDocument/2006/relationships/slide" Target="/ppt/slides/slide4.xml" Id="R3fe118f63e13462c" /><Relationship Type="http://schemas.openxmlformats.org/officeDocument/2006/relationships/slide" Target="/ppt/slides/slide5.xml" Id="R8a37189f35bb445c" /><Relationship Type="http://schemas.openxmlformats.org/officeDocument/2006/relationships/slide" Target="/ppt/slides/slide6.xml" Id="R2d4a25bacf5d4b24" /><Relationship Type="http://schemas.openxmlformats.org/officeDocument/2006/relationships/slide" Target="/ppt/slides/slide7.xml" Id="Rbabae4d2f0b148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71c82da584c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42786043e47c4" /><Relationship Type="http://schemas.openxmlformats.org/officeDocument/2006/relationships/theme" Target="/ppt/slideMasters/theme/theme1.xml" Id="R3bd3d839a8d145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42786043e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76f942cd54d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f24affc6c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b9d45c64d45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b032640c54c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c900e881d47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b4b7ee89b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c998853b2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FSH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202 778 573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SKROGSTAD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925 704 423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