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ee7f2d364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aa0c0040f48f0"/>
  </p:sldMasterIdLst>
  <p:sldIdLst>
    <p:sldId xmlns:r="http://schemas.openxmlformats.org/officeDocument/2006/relationships" id="256" r:id="Reac47a6c289b41b5"/>
    <p:sldId xmlns:r="http://schemas.openxmlformats.org/officeDocument/2006/relationships" id="257" r:id="Ra81ef90533ba47f1"/>
    <p:sldId xmlns:r="http://schemas.openxmlformats.org/officeDocument/2006/relationships" id="258" r:id="R4a90d247575f412a"/>
    <p:sldId xmlns:r="http://schemas.openxmlformats.org/officeDocument/2006/relationships" id="259" r:id="Rd61898c9b9314476"/>
    <p:sldId xmlns:r="http://schemas.openxmlformats.org/officeDocument/2006/relationships" id="260" r:id="R9b23649a5e244518"/>
    <p:sldId xmlns:r="http://schemas.openxmlformats.org/officeDocument/2006/relationships" id="261" r:id="R47ffaa2f63cf4307"/>
    <p:sldId xmlns:r="http://schemas.openxmlformats.org/officeDocument/2006/relationships" id="262" r:id="R6f04470394ad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aa0c0040f48f0" /><Relationship Type="http://schemas.openxmlformats.org/officeDocument/2006/relationships/slide" Target="/ppt/slides/slide1.xml" Id="Reac47a6c289b41b5" /><Relationship Type="http://schemas.openxmlformats.org/officeDocument/2006/relationships/slide" Target="/ppt/slides/slide2.xml" Id="Ra81ef90533ba47f1" /><Relationship Type="http://schemas.openxmlformats.org/officeDocument/2006/relationships/slide" Target="/ppt/slides/slide3.xml" Id="R4a90d247575f412a" /><Relationship Type="http://schemas.openxmlformats.org/officeDocument/2006/relationships/slide" Target="/ppt/slides/slide4.xml" Id="Rd61898c9b9314476" /><Relationship Type="http://schemas.openxmlformats.org/officeDocument/2006/relationships/slide" Target="/ppt/slides/slide5.xml" Id="R9b23649a5e244518" /><Relationship Type="http://schemas.openxmlformats.org/officeDocument/2006/relationships/slide" Target="/ppt/slides/slide6.xml" Id="R47ffaa2f63cf4307" /><Relationship Type="http://schemas.openxmlformats.org/officeDocument/2006/relationships/slide" Target="/ppt/slides/slide7.xml" Id="R6f04470394ad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198da525f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cb92cb68b45c5" /><Relationship Type="http://schemas.openxmlformats.org/officeDocument/2006/relationships/theme" Target="/ppt/slideMasters/theme/theme1.xml" Id="R2a51836cf917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9cb92cb68b45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750757079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73fc3264d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96559800641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2ff63c83f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c6fcd89c9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8b9998aea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71403c1c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