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825a46130749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ebe974da8e453d"/>
  </p:sldMasterIdLst>
  <p:sldIdLst>
    <p:sldId xmlns:r="http://schemas.openxmlformats.org/officeDocument/2006/relationships" id="256" r:id="R3435ba286b4b442a"/>
    <p:sldId xmlns:r="http://schemas.openxmlformats.org/officeDocument/2006/relationships" id="257" r:id="R71d81699a5314767"/>
    <p:sldId xmlns:r="http://schemas.openxmlformats.org/officeDocument/2006/relationships" id="258" r:id="R88ea9753d5534338"/>
    <p:sldId xmlns:r="http://schemas.openxmlformats.org/officeDocument/2006/relationships" id="259" r:id="R05c40000d8d6457a"/>
    <p:sldId xmlns:r="http://schemas.openxmlformats.org/officeDocument/2006/relationships" id="260" r:id="R881661229f6c4c5b"/>
    <p:sldId xmlns:r="http://schemas.openxmlformats.org/officeDocument/2006/relationships" id="261" r:id="Rdb999930f02c43b7"/>
    <p:sldId xmlns:r="http://schemas.openxmlformats.org/officeDocument/2006/relationships" id="262" r:id="R3525d9edcbec40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ebe974da8e453d" /><Relationship Type="http://schemas.openxmlformats.org/officeDocument/2006/relationships/slide" Target="/ppt/slides/slide1.xml" Id="R3435ba286b4b442a" /><Relationship Type="http://schemas.openxmlformats.org/officeDocument/2006/relationships/slide" Target="/ppt/slides/slide2.xml" Id="R71d81699a5314767" /><Relationship Type="http://schemas.openxmlformats.org/officeDocument/2006/relationships/slide" Target="/ppt/slides/slide3.xml" Id="R88ea9753d5534338" /><Relationship Type="http://schemas.openxmlformats.org/officeDocument/2006/relationships/slide" Target="/ppt/slides/slide4.xml" Id="R05c40000d8d6457a" /><Relationship Type="http://schemas.openxmlformats.org/officeDocument/2006/relationships/slide" Target="/ppt/slides/slide5.xml" Id="R881661229f6c4c5b" /><Relationship Type="http://schemas.openxmlformats.org/officeDocument/2006/relationships/slide" Target="/ppt/slides/slide6.xml" Id="Rdb999930f02c43b7" /><Relationship Type="http://schemas.openxmlformats.org/officeDocument/2006/relationships/slide" Target="/ppt/slides/slide7.xml" Id="R3525d9edcbec40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8e1d5c624c46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42ddbb1e6456c" /><Relationship Type="http://schemas.openxmlformats.org/officeDocument/2006/relationships/theme" Target="/ppt/slideMasters/theme/theme1.xml" Id="Rd590e6e5243c46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642ddbb1e645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3fd4c573249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ce90aa4ec48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6f7fcbe5640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3d70fdb1f4e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95bc8cc8e4c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27977e7c34a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5e854f14d4f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HENSOL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HENSOL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242 457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811 536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952 768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GARSHOL EEG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Ridderhatten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925 656 186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HENSOL AS</a:t>
            </a:r>
          </a:p>
        </p:txBody>
      </p:sp>
    </p:spTree>
  </p:cSld>
  <p:clrMapOvr>
    <a:masterClrMapping xmlns:a="http://schemas.openxmlformats.org/drawingml/2006/main"/>
  </p:clrMapOvr>
</p:sld>
</file>