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b72456d8e43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77b8f577b44d1b"/>
  </p:sldMasterIdLst>
  <p:sldIdLst>
    <p:sldId xmlns:r="http://schemas.openxmlformats.org/officeDocument/2006/relationships" id="256" r:id="R9a7559a3e7ad47fb"/>
    <p:sldId xmlns:r="http://schemas.openxmlformats.org/officeDocument/2006/relationships" id="257" r:id="Reb9306b0563a4e9b"/>
    <p:sldId xmlns:r="http://schemas.openxmlformats.org/officeDocument/2006/relationships" id="258" r:id="R65b396207d0a42a3"/>
    <p:sldId xmlns:r="http://schemas.openxmlformats.org/officeDocument/2006/relationships" id="259" r:id="R5d1026f4ecc84456"/>
    <p:sldId xmlns:r="http://schemas.openxmlformats.org/officeDocument/2006/relationships" id="260" r:id="R3eedf3735a3e4706"/>
    <p:sldId xmlns:r="http://schemas.openxmlformats.org/officeDocument/2006/relationships" id="261" r:id="R07fdcdfe8dd0418e"/>
    <p:sldId xmlns:r="http://schemas.openxmlformats.org/officeDocument/2006/relationships" id="262" r:id="R2a3c66113a50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77b8f577b44d1b" /><Relationship Type="http://schemas.openxmlformats.org/officeDocument/2006/relationships/slide" Target="/ppt/slides/slide1.xml" Id="R9a7559a3e7ad47fb" /><Relationship Type="http://schemas.openxmlformats.org/officeDocument/2006/relationships/slide" Target="/ppt/slides/slide2.xml" Id="Reb9306b0563a4e9b" /><Relationship Type="http://schemas.openxmlformats.org/officeDocument/2006/relationships/slide" Target="/ppt/slides/slide3.xml" Id="R65b396207d0a42a3" /><Relationship Type="http://schemas.openxmlformats.org/officeDocument/2006/relationships/slide" Target="/ppt/slides/slide4.xml" Id="R5d1026f4ecc84456" /><Relationship Type="http://schemas.openxmlformats.org/officeDocument/2006/relationships/slide" Target="/ppt/slides/slide5.xml" Id="R3eedf3735a3e4706" /><Relationship Type="http://schemas.openxmlformats.org/officeDocument/2006/relationships/slide" Target="/ppt/slides/slide6.xml" Id="R07fdcdfe8dd0418e" /><Relationship Type="http://schemas.openxmlformats.org/officeDocument/2006/relationships/slide" Target="/ppt/slides/slide7.xml" Id="R2a3c66113a50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e04c3e38b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420f44e64dc8" /><Relationship Type="http://schemas.openxmlformats.org/officeDocument/2006/relationships/theme" Target="/ppt/slideMasters/theme/theme1.xml" Id="R2353f0d2450d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97420f44e64d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d091ebc6f4c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823f98d75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f41bae75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bea17f2e47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383281f0041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5a8606f9744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d39ae533245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