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88dcb7c88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b531cb2d64792"/>
  </p:sldMasterIdLst>
  <p:sldIdLst>
    <p:sldId xmlns:r="http://schemas.openxmlformats.org/officeDocument/2006/relationships" id="256" r:id="R398a67e786584d8a"/>
    <p:sldId xmlns:r="http://schemas.openxmlformats.org/officeDocument/2006/relationships" id="257" r:id="Rb2336a13ca4d4b49"/>
    <p:sldId xmlns:r="http://schemas.openxmlformats.org/officeDocument/2006/relationships" id="258" r:id="Ra9ed940b430a46cd"/>
    <p:sldId xmlns:r="http://schemas.openxmlformats.org/officeDocument/2006/relationships" id="259" r:id="Ra39b5204f4f34b2e"/>
    <p:sldId xmlns:r="http://schemas.openxmlformats.org/officeDocument/2006/relationships" id="260" r:id="Rfed92a9a0d0545f1"/>
    <p:sldId xmlns:r="http://schemas.openxmlformats.org/officeDocument/2006/relationships" id="261" r:id="R80b8dfb1c48744ea"/>
    <p:sldId xmlns:r="http://schemas.openxmlformats.org/officeDocument/2006/relationships" id="262" r:id="R8b56d5998245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b531cb2d64792" /><Relationship Type="http://schemas.openxmlformats.org/officeDocument/2006/relationships/slide" Target="/ppt/slides/slide1.xml" Id="R398a67e786584d8a" /><Relationship Type="http://schemas.openxmlformats.org/officeDocument/2006/relationships/slide" Target="/ppt/slides/slide2.xml" Id="Rb2336a13ca4d4b49" /><Relationship Type="http://schemas.openxmlformats.org/officeDocument/2006/relationships/slide" Target="/ppt/slides/slide3.xml" Id="Ra9ed940b430a46cd" /><Relationship Type="http://schemas.openxmlformats.org/officeDocument/2006/relationships/slide" Target="/ppt/slides/slide4.xml" Id="Ra39b5204f4f34b2e" /><Relationship Type="http://schemas.openxmlformats.org/officeDocument/2006/relationships/slide" Target="/ppt/slides/slide5.xml" Id="Rfed92a9a0d0545f1" /><Relationship Type="http://schemas.openxmlformats.org/officeDocument/2006/relationships/slide" Target="/ppt/slides/slide6.xml" Id="R80b8dfb1c48744ea" /><Relationship Type="http://schemas.openxmlformats.org/officeDocument/2006/relationships/slide" Target="/ppt/slides/slide7.xml" Id="R8b56d5998245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c8d20ee33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499035c4d498b" /><Relationship Type="http://schemas.openxmlformats.org/officeDocument/2006/relationships/theme" Target="/ppt/slideMasters/theme/theme1.xml" Id="R5aba05159f9f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499035c4d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c90e092a4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e3d75617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399f30e4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8f590baa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6139e7c61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b3d72894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9a31a17d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TYRA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HAUGLUM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Grenåveien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