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e2d59b954446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b00ec2f5344e48"/>
  </p:sldMasterIdLst>
  <p:sldIdLst>
    <p:sldId xmlns:r="http://schemas.openxmlformats.org/officeDocument/2006/relationships" id="256" r:id="Rff468585d6c44bda"/>
    <p:sldId xmlns:r="http://schemas.openxmlformats.org/officeDocument/2006/relationships" id="257" r:id="R9e5c4a0d1cc5426b"/>
    <p:sldId xmlns:r="http://schemas.openxmlformats.org/officeDocument/2006/relationships" id="258" r:id="R14f21ac2615943ac"/>
    <p:sldId xmlns:r="http://schemas.openxmlformats.org/officeDocument/2006/relationships" id="259" r:id="R50fc265839294a3f"/>
    <p:sldId xmlns:r="http://schemas.openxmlformats.org/officeDocument/2006/relationships" id="260" r:id="Re4ee54326896455d"/>
    <p:sldId xmlns:r="http://schemas.openxmlformats.org/officeDocument/2006/relationships" id="261" r:id="R4b3579580b7849db"/>
    <p:sldId xmlns:r="http://schemas.openxmlformats.org/officeDocument/2006/relationships" id="262" r:id="R9baf90aafd984f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b00ec2f5344e48" /><Relationship Type="http://schemas.openxmlformats.org/officeDocument/2006/relationships/slide" Target="/ppt/slides/slide1.xml" Id="Rff468585d6c44bda" /><Relationship Type="http://schemas.openxmlformats.org/officeDocument/2006/relationships/slide" Target="/ppt/slides/slide2.xml" Id="R9e5c4a0d1cc5426b" /><Relationship Type="http://schemas.openxmlformats.org/officeDocument/2006/relationships/slide" Target="/ppt/slides/slide3.xml" Id="R14f21ac2615943ac" /><Relationship Type="http://schemas.openxmlformats.org/officeDocument/2006/relationships/slide" Target="/ppt/slides/slide4.xml" Id="R50fc265839294a3f" /><Relationship Type="http://schemas.openxmlformats.org/officeDocument/2006/relationships/slide" Target="/ppt/slides/slide5.xml" Id="Re4ee54326896455d" /><Relationship Type="http://schemas.openxmlformats.org/officeDocument/2006/relationships/slide" Target="/ppt/slides/slide6.xml" Id="R4b3579580b7849db" /><Relationship Type="http://schemas.openxmlformats.org/officeDocument/2006/relationships/slide" Target="/ppt/slides/slide7.xml" Id="R9baf90aafd984f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df2c1d0654c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bbb939cc54275" /><Relationship Type="http://schemas.openxmlformats.org/officeDocument/2006/relationships/theme" Target="/ppt/slideMasters/theme/theme1.xml" Id="R6841645e4eac43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abbb939cc542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a6c60824c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671e4d262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c60c5c8344e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81244b13b40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61c11dc634e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774fc7c70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e94c67ef54b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AUSTEVIK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AUSTEVIK INVEST AS ble etablert [år] og holder til i Håvik.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1 283 891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3 319 245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ANDRE AUSTEVIK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v/Bjørn Andre Austevik, Liarvegen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4265 Håvik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925 565 830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AUSTEVIK INVEST AS</a:t>
            </a:r>
          </a:p>
        </p:txBody>
      </p:sp>
    </p:spTree>
  </p:cSld>
  <p:clrMapOvr>
    <a:masterClrMapping xmlns:a="http://schemas.openxmlformats.org/drawingml/2006/main"/>
  </p:clrMapOvr>
</p:sld>
</file>