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9619554f0042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3312912f97469d"/>
  </p:sldMasterIdLst>
  <p:sldIdLst>
    <p:sldId xmlns:r="http://schemas.openxmlformats.org/officeDocument/2006/relationships" id="256" r:id="R44d8513419ac4a4f"/>
    <p:sldId xmlns:r="http://schemas.openxmlformats.org/officeDocument/2006/relationships" id="257" r:id="R04ce54dc658b4b4a"/>
    <p:sldId xmlns:r="http://schemas.openxmlformats.org/officeDocument/2006/relationships" id="258" r:id="R1a9fe1bb3b934ba3"/>
    <p:sldId xmlns:r="http://schemas.openxmlformats.org/officeDocument/2006/relationships" id="259" r:id="R5b3dfca5c6de4fd1"/>
    <p:sldId xmlns:r="http://schemas.openxmlformats.org/officeDocument/2006/relationships" id="260" r:id="R812ad2d3ad0046e3"/>
    <p:sldId xmlns:r="http://schemas.openxmlformats.org/officeDocument/2006/relationships" id="261" r:id="Rdf2d4fb2bb014eeb"/>
    <p:sldId xmlns:r="http://schemas.openxmlformats.org/officeDocument/2006/relationships" id="262" r:id="R9392d840b01942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312912f97469d" /><Relationship Type="http://schemas.openxmlformats.org/officeDocument/2006/relationships/slide" Target="/ppt/slides/slide1.xml" Id="R44d8513419ac4a4f" /><Relationship Type="http://schemas.openxmlformats.org/officeDocument/2006/relationships/slide" Target="/ppt/slides/slide2.xml" Id="R04ce54dc658b4b4a" /><Relationship Type="http://schemas.openxmlformats.org/officeDocument/2006/relationships/slide" Target="/ppt/slides/slide3.xml" Id="R1a9fe1bb3b934ba3" /><Relationship Type="http://schemas.openxmlformats.org/officeDocument/2006/relationships/slide" Target="/ppt/slides/slide4.xml" Id="R5b3dfca5c6de4fd1" /><Relationship Type="http://schemas.openxmlformats.org/officeDocument/2006/relationships/slide" Target="/ppt/slides/slide5.xml" Id="R812ad2d3ad0046e3" /><Relationship Type="http://schemas.openxmlformats.org/officeDocument/2006/relationships/slide" Target="/ppt/slides/slide6.xml" Id="Rdf2d4fb2bb014eeb" /><Relationship Type="http://schemas.openxmlformats.org/officeDocument/2006/relationships/slide" Target="/ppt/slides/slide7.xml" Id="R9392d840b01942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5420eaaef4e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ca7948f794e3e" /><Relationship Type="http://schemas.openxmlformats.org/officeDocument/2006/relationships/theme" Target="/ppt/slideMasters/theme/theme1.xml" Id="R3caf932e058944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9ca7948f794e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7710a78a444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f3ba94a0d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546070fde40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cb1d08609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40f05ca584c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e6f5bb29949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f3ceb139b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RANTANE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RANTANE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−1 171 091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18 177 633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44 100 760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Jussmarka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925 559 598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RANTANE AS</a:t>
            </a:r>
          </a:p>
        </p:txBody>
      </p:sp>
    </p:spTree>
  </p:cSld>
  <p:clrMapOvr>
    <a:masterClrMapping xmlns:a="http://schemas.openxmlformats.org/drawingml/2006/main"/>
  </p:clrMapOvr>
</p:sld>
</file>