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63adac2bc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35fed95904386"/>
  </p:sldMasterIdLst>
  <p:sldIdLst>
    <p:sldId xmlns:r="http://schemas.openxmlformats.org/officeDocument/2006/relationships" id="256" r:id="R0402b62f782c4c7e"/>
    <p:sldId xmlns:r="http://schemas.openxmlformats.org/officeDocument/2006/relationships" id="257" r:id="R13b601abda1a4481"/>
    <p:sldId xmlns:r="http://schemas.openxmlformats.org/officeDocument/2006/relationships" id="258" r:id="R4fb36efbd45e4001"/>
    <p:sldId xmlns:r="http://schemas.openxmlformats.org/officeDocument/2006/relationships" id="259" r:id="R942689dec27b44a4"/>
    <p:sldId xmlns:r="http://schemas.openxmlformats.org/officeDocument/2006/relationships" id="260" r:id="R72d80c34e69040b5"/>
    <p:sldId xmlns:r="http://schemas.openxmlformats.org/officeDocument/2006/relationships" id="261" r:id="R069fe8883b3f4cea"/>
    <p:sldId xmlns:r="http://schemas.openxmlformats.org/officeDocument/2006/relationships" id="262" r:id="R8488897a6695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35fed95904386" /><Relationship Type="http://schemas.openxmlformats.org/officeDocument/2006/relationships/slide" Target="/ppt/slides/slide1.xml" Id="R0402b62f782c4c7e" /><Relationship Type="http://schemas.openxmlformats.org/officeDocument/2006/relationships/slide" Target="/ppt/slides/slide2.xml" Id="R13b601abda1a4481" /><Relationship Type="http://schemas.openxmlformats.org/officeDocument/2006/relationships/slide" Target="/ppt/slides/slide3.xml" Id="R4fb36efbd45e4001" /><Relationship Type="http://schemas.openxmlformats.org/officeDocument/2006/relationships/slide" Target="/ppt/slides/slide4.xml" Id="R942689dec27b44a4" /><Relationship Type="http://schemas.openxmlformats.org/officeDocument/2006/relationships/slide" Target="/ppt/slides/slide5.xml" Id="R72d80c34e69040b5" /><Relationship Type="http://schemas.openxmlformats.org/officeDocument/2006/relationships/slide" Target="/ppt/slides/slide6.xml" Id="R069fe8883b3f4cea" /><Relationship Type="http://schemas.openxmlformats.org/officeDocument/2006/relationships/slide" Target="/ppt/slides/slide7.xml" Id="R8488897a6695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5ea5fedfd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228a903e148d1" /><Relationship Type="http://schemas.openxmlformats.org/officeDocument/2006/relationships/theme" Target="/ppt/slideMasters/theme/theme1.xml" Id="R1b9952174582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228a903e1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173c05ff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dab20977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524242571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a8afc3f38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4a42b9c3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61a0ef84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4286d97df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AUGELI LINE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