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1db698613146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3a75921d7c46fb"/>
  </p:sldMasterIdLst>
  <p:sldIdLst>
    <p:sldId xmlns:r="http://schemas.openxmlformats.org/officeDocument/2006/relationships" id="256" r:id="R6a1bb5c9f6ea4e96"/>
    <p:sldId xmlns:r="http://schemas.openxmlformats.org/officeDocument/2006/relationships" id="257" r:id="R38c9ebf1711a4d6d"/>
    <p:sldId xmlns:r="http://schemas.openxmlformats.org/officeDocument/2006/relationships" id="258" r:id="R6f8179033fec4f4a"/>
    <p:sldId xmlns:r="http://schemas.openxmlformats.org/officeDocument/2006/relationships" id="259" r:id="Rdef7305504194a36"/>
    <p:sldId xmlns:r="http://schemas.openxmlformats.org/officeDocument/2006/relationships" id="260" r:id="R810fefb2edc848e7"/>
    <p:sldId xmlns:r="http://schemas.openxmlformats.org/officeDocument/2006/relationships" id="261" r:id="R3151ce122ac24d6c"/>
    <p:sldId xmlns:r="http://schemas.openxmlformats.org/officeDocument/2006/relationships" id="262" r:id="R9b1eb9b3d1bf46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3a75921d7c46fb" /><Relationship Type="http://schemas.openxmlformats.org/officeDocument/2006/relationships/slide" Target="/ppt/slides/slide1.xml" Id="R6a1bb5c9f6ea4e96" /><Relationship Type="http://schemas.openxmlformats.org/officeDocument/2006/relationships/slide" Target="/ppt/slides/slide2.xml" Id="R38c9ebf1711a4d6d" /><Relationship Type="http://schemas.openxmlformats.org/officeDocument/2006/relationships/slide" Target="/ppt/slides/slide3.xml" Id="R6f8179033fec4f4a" /><Relationship Type="http://schemas.openxmlformats.org/officeDocument/2006/relationships/slide" Target="/ppt/slides/slide4.xml" Id="Rdef7305504194a36" /><Relationship Type="http://schemas.openxmlformats.org/officeDocument/2006/relationships/slide" Target="/ppt/slides/slide5.xml" Id="R810fefb2edc848e7" /><Relationship Type="http://schemas.openxmlformats.org/officeDocument/2006/relationships/slide" Target="/ppt/slides/slide6.xml" Id="R3151ce122ac24d6c" /><Relationship Type="http://schemas.openxmlformats.org/officeDocument/2006/relationships/slide" Target="/ppt/slides/slide7.xml" Id="R9b1eb9b3d1bf46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a3d024edc43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82dbe71c545d4" /><Relationship Type="http://schemas.openxmlformats.org/officeDocument/2006/relationships/theme" Target="/ppt/slideMasters/theme/theme1.xml" Id="Rfbee24c847814e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382dbe71c545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dc5fbac524b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af3c6c5f840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d9dd7d2be4e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38d4a9aa443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b35423b1f4e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49767fccf46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88dd3f01145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AQUALEIV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AQUALEIV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AQUALEIV HOLDING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AQUALEIV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AQUALEIV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AQUALEIV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−1 013 929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913 087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32 163 105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35 268 483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AQUALEIV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LEIV SLAGSTAD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AQUALEIV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Leiv Slagstad, Nordstrandsvegen 808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925 538 116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AQUALEIV HOLDING AS</a:t>
            </a:r>
          </a:p>
        </p:txBody>
      </p:sp>
    </p:spTree>
  </p:cSld>
  <p:clrMapOvr>
    <a:masterClrMapping xmlns:a="http://schemas.openxmlformats.org/drawingml/2006/main"/>
  </p:clrMapOvr>
</p:sld>
</file>