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819aef9f0a49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3f9bc350a14af7"/>
  </p:sldMasterIdLst>
  <p:sldIdLst>
    <p:sldId xmlns:r="http://schemas.openxmlformats.org/officeDocument/2006/relationships" id="256" r:id="R3b1fb42655274716"/>
    <p:sldId xmlns:r="http://schemas.openxmlformats.org/officeDocument/2006/relationships" id="257" r:id="Re6937cac86914d91"/>
    <p:sldId xmlns:r="http://schemas.openxmlformats.org/officeDocument/2006/relationships" id="258" r:id="R06b8000303f842ab"/>
    <p:sldId xmlns:r="http://schemas.openxmlformats.org/officeDocument/2006/relationships" id="259" r:id="R6ffa853d351c4f74"/>
    <p:sldId xmlns:r="http://schemas.openxmlformats.org/officeDocument/2006/relationships" id="260" r:id="R513781be5652475e"/>
    <p:sldId xmlns:r="http://schemas.openxmlformats.org/officeDocument/2006/relationships" id="261" r:id="R83a2509638c14c4e"/>
    <p:sldId xmlns:r="http://schemas.openxmlformats.org/officeDocument/2006/relationships" id="262" r:id="R9521fda9774943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3f9bc350a14af7" /><Relationship Type="http://schemas.openxmlformats.org/officeDocument/2006/relationships/slide" Target="/ppt/slides/slide1.xml" Id="R3b1fb42655274716" /><Relationship Type="http://schemas.openxmlformats.org/officeDocument/2006/relationships/slide" Target="/ppt/slides/slide2.xml" Id="Re6937cac86914d91" /><Relationship Type="http://schemas.openxmlformats.org/officeDocument/2006/relationships/slide" Target="/ppt/slides/slide3.xml" Id="R06b8000303f842ab" /><Relationship Type="http://schemas.openxmlformats.org/officeDocument/2006/relationships/slide" Target="/ppt/slides/slide4.xml" Id="R6ffa853d351c4f74" /><Relationship Type="http://schemas.openxmlformats.org/officeDocument/2006/relationships/slide" Target="/ppt/slides/slide5.xml" Id="R513781be5652475e" /><Relationship Type="http://schemas.openxmlformats.org/officeDocument/2006/relationships/slide" Target="/ppt/slides/slide6.xml" Id="R83a2509638c14c4e" /><Relationship Type="http://schemas.openxmlformats.org/officeDocument/2006/relationships/slide" Target="/ppt/slides/slide7.xml" Id="R9521fda9774943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04626f3d094b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63aa59fe24b67" /><Relationship Type="http://schemas.openxmlformats.org/officeDocument/2006/relationships/theme" Target="/ppt/slideMasters/theme/theme1.xml" Id="R5858ec88d73e40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a63aa59fe24b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f477baf0344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b9ef36f6e49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370ca2be048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b71f616344e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bb6d47cdb4d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ed24446ca43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9718630054b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HABILO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HABILO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316 523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203 233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160 091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320 411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AFR HOLDING AS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FRØYSA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Parkgata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925 534 714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HABILO AS</a:t>
            </a:r>
          </a:p>
        </p:txBody>
      </p:sp>
    </p:spTree>
  </p:cSld>
  <p:clrMapOvr>
    <a:masterClrMapping xmlns:a="http://schemas.openxmlformats.org/drawingml/2006/main"/>
  </p:clrMapOvr>
</p:sld>
</file>