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0f1385e9bf42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56e4c3015948ad"/>
  </p:sldMasterIdLst>
  <p:sldIdLst>
    <p:sldId xmlns:r="http://schemas.openxmlformats.org/officeDocument/2006/relationships" id="256" r:id="R192d5ebe9eea4f70"/>
    <p:sldId xmlns:r="http://schemas.openxmlformats.org/officeDocument/2006/relationships" id="257" r:id="R9afe7d19e9344d25"/>
    <p:sldId xmlns:r="http://schemas.openxmlformats.org/officeDocument/2006/relationships" id="258" r:id="R9171a975c2da419a"/>
    <p:sldId xmlns:r="http://schemas.openxmlformats.org/officeDocument/2006/relationships" id="259" r:id="R4555b136970648c7"/>
    <p:sldId xmlns:r="http://schemas.openxmlformats.org/officeDocument/2006/relationships" id="260" r:id="Recc9c464a2a24a9b"/>
    <p:sldId xmlns:r="http://schemas.openxmlformats.org/officeDocument/2006/relationships" id="261" r:id="R393393ea827b4b31"/>
    <p:sldId xmlns:r="http://schemas.openxmlformats.org/officeDocument/2006/relationships" id="262" r:id="R76fcc5ea490246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56e4c3015948ad" /><Relationship Type="http://schemas.openxmlformats.org/officeDocument/2006/relationships/slide" Target="/ppt/slides/slide1.xml" Id="R192d5ebe9eea4f70" /><Relationship Type="http://schemas.openxmlformats.org/officeDocument/2006/relationships/slide" Target="/ppt/slides/slide2.xml" Id="R9afe7d19e9344d25" /><Relationship Type="http://schemas.openxmlformats.org/officeDocument/2006/relationships/slide" Target="/ppt/slides/slide3.xml" Id="R9171a975c2da419a" /><Relationship Type="http://schemas.openxmlformats.org/officeDocument/2006/relationships/slide" Target="/ppt/slides/slide4.xml" Id="R4555b136970648c7" /><Relationship Type="http://schemas.openxmlformats.org/officeDocument/2006/relationships/slide" Target="/ppt/slides/slide5.xml" Id="Recc9c464a2a24a9b" /><Relationship Type="http://schemas.openxmlformats.org/officeDocument/2006/relationships/slide" Target="/ppt/slides/slide6.xml" Id="R393393ea827b4b31" /><Relationship Type="http://schemas.openxmlformats.org/officeDocument/2006/relationships/slide" Target="/ppt/slides/slide7.xml" Id="R76fcc5ea490246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4c8c15743d46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900a4ae1ca4ddf" /><Relationship Type="http://schemas.openxmlformats.org/officeDocument/2006/relationships/theme" Target="/ppt/slideMasters/theme/theme1.xml" Id="R7a45ac64e78a45b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900a4ae1ca4d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d73728eae1448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5fbb7ea9474e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2dd64c514240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161ce811e4e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19741865ac47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dda2c7a14549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4bf655715141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INCUBATE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INCUBATE AS ble etablert [år] og holder til i Raudeberg.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−49 676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105 279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5 064 743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5 066 602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KVALHEIM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Traneberglia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6710 Raudeberg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925 523 909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INCUBATE AS</a:t>
            </a:r>
          </a:p>
        </p:txBody>
      </p:sp>
    </p:spTree>
  </p:cSld>
  <p:clrMapOvr>
    <a:masterClrMapping xmlns:a="http://schemas.openxmlformats.org/drawingml/2006/main"/>
  </p:clrMapOvr>
</p:sld>
</file>