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9d5945fcd64e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5767f45be34bc2"/>
  </p:sldMasterIdLst>
  <p:sldIdLst>
    <p:sldId xmlns:r="http://schemas.openxmlformats.org/officeDocument/2006/relationships" id="256" r:id="Ra90da34b8acc41cf"/>
    <p:sldId xmlns:r="http://schemas.openxmlformats.org/officeDocument/2006/relationships" id="257" r:id="R4f6f2b1bdae445b4"/>
    <p:sldId xmlns:r="http://schemas.openxmlformats.org/officeDocument/2006/relationships" id="258" r:id="R97301baa2dca4038"/>
    <p:sldId xmlns:r="http://schemas.openxmlformats.org/officeDocument/2006/relationships" id="259" r:id="R1b7385fa7c3e44c7"/>
    <p:sldId xmlns:r="http://schemas.openxmlformats.org/officeDocument/2006/relationships" id="260" r:id="Rc6d7f35d97364c1e"/>
    <p:sldId xmlns:r="http://schemas.openxmlformats.org/officeDocument/2006/relationships" id="261" r:id="Re55074eb6bfc4b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767f45be34bc2" /><Relationship Type="http://schemas.openxmlformats.org/officeDocument/2006/relationships/slide" Target="/ppt/slides/slide1.xml" Id="Ra90da34b8acc41cf" /><Relationship Type="http://schemas.openxmlformats.org/officeDocument/2006/relationships/slide" Target="/ppt/slides/slide2.xml" Id="R4f6f2b1bdae445b4" /><Relationship Type="http://schemas.openxmlformats.org/officeDocument/2006/relationships/slide" Target="/ppt/slides/slide3.xml" Id="R97301baa2dca4038" /><Relationship Type="http://schemas.openxmlformats.org/officeDocument/2006/relationships/slide" Target="/ppt/slides/slide4.xml" Id="R1b7385fa7c3e44c7" /><Relationship Type="http://schemas.openxmlformats.org/officeDocument/2006/relationships/slide" Target="/ppt/slides/slide5.xml" Id="Rc6d7f35d97364c1e" /><Relationship Type="http://schemas.openxmlformats.org/officeDocument/2006/relationships/slide" Target="/ppt/slides/slide6.xml" Id="Re55074eb6bfc4b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0cd71d79743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3ed2fae6b43d8" /><Relationship Type="http://schemas.openxmlformats.org/officeDocument/2006/relationships/theme" Target="/ppt/slideMasters/theme/theme1.xml" Id="Rd436e56addf14c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c3ed2fae6b43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de3d1e65142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f19d4a9e942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251b0d09546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8cd74b5374e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f361c712d47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4cb8b56c547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INCUBATE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Traneberglia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6710 Raudeberg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925 523 909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