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8c197028714e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55a90c766046af"/>
  </p:sldMasterIdLst>
  <p:sldIdLst>
    <p:sldId xmlns:r="http://schemas.openxmlformats.org/officeDocument/2006/relationships" id="256" r:id="R2080017b45cd44db"/>
    <p:sldId xmlns:r="http://schemas.openxmlformats.org/officeDocument/2006/relationships" id="257" r:id="Ra6173eff320b4133"/>
    <p:sldId xmlns:r="http://schemas.openxmlformats.org/officeDocument/2006/relationships" id="258" r:id="R71943b366a094141"/>
    <p:sldId xmlns:r="http://schemas.openxmlformats.org/officeDocument/2006/relationships" id="259" r:id="R83f4087c0631471e"/>
    <p:sldId xmlns:r="http://schemas.openxmlformats.org/officeDocument/2006/relationships" id="260" r:id="Ra9d6104a2251455d"/>
    <p:sldId xmlns:r="http://schemas.openxmlformats.org/officeDocument/2006/relationships" id="261" r:id="R1a36f63b2d104960"/>
    <p:sldId xmlns:r="http://schemas.openxmlformats.org/officeDocument/2006/relationships" id="262" r:id="Rc2a0f54c8ea141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5a90c766046af" /><Relationship Type="http://schemas.openxmlformats.org/officeDocument/2006/relationships/slide" Target="/ppt/slides/slide1.xml" Id="R2080017b45cd44db" /><Relationship Type="http://schemas.openxmlformats.org/officeDocument/2006/relationships/slide" Target="/ppt/slides/slide2.xml" Id="Ra6173eff320b4133" /><Relationship Type="http://schemas.openxmlformats.org/officeDocument/2006/relationships/slide" Target="/ppt/slides/slide3.xml" Id="R71943b366a094141" /><Relationship Type="http://schemas.openxmlformats.org/officeDocument/2006/relationships/slide" Target="/ppt/slides/slide4.xml" Id="R83f4087c0631471e" /><Relationship Type="http://schemas.openxmlformats.org/officeDocument/2006/relationships/slide" Target="/ppt/slides/slide5.xml" Id="Ra9d6104a2251455d" /><Relationship Type="http://schemas.openxmlformats.org/officeDocument/2006/relationships/slide" Target="/ppt/slides/slide6.xml" Id="R1a36f63b2d104960" /><Relationship Type="http://schemas.openxmlformats.org/officeDocument/2006/relationships/slide" Target="/ppt/slides/slide7.xml" Id="Rc2a0f54c8ea141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858f2325c49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1236109874c77" /><Relationship Type="http://schemas.openxmlformats.org/officeDocument/2006/relationships/theme" Target="/ppt/slideMasters/theme/theme1.xml" Id="Rc311ecdb561543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01236109874c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7cebce8254e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f97a5f71f45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53d68d14844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c2ca7989043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0e6dcb0b244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f4f4ad0cd4a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b502dc8f54a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MOLDESTAD HOLDING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2 011 529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3 012 133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EGIL MOLDESTAD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Bønesheien 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5154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925 519 596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MOLDESTAD HOLDING AS</a:t>
            </a:r>
          </a:p>
        </p:txBody>
      </p:sp>
    </p:spTree>
  </p:cSld>
  <p:clrMapOvr>
    <a:masterClrMapping xmlns:a="http://schemas.openxmlformats.org/drawingml/2006/main"/>
  </p:clrMapOvr>
</p:sld>
</file>