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d54cf2a6d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f4d5dcbdf74b72"/>
  </p:sldMasterIdLst>
  <p:sldIdLst>
    <p:sldId xmlns:r="http://schemas.openxmlformats.org/officeDocument/2006/relationships" id="256" r:id="R27bf4e61d6f24302"/>
    <p:sldId xmlns:r="http://schemas.openxmlformats.org/officeDocument/2006/relationships" id="257" r:id="Rd95fb0ba63aa4654"/>
    <p:sldId xmlns:r="http://schemas.openxmlformats.org/officeDocument/2006/relationships" id="258" r:id="Rf6eb0d0565d7494a"/>
    <p:sldId xmlns:r="http://schemas.openxmlformats.org/officeDocument/2006/relationships" id="259" r:id="R1269a1922c8d4f26"/>
    <p:sldId xmlns:r="http://schemas.openxmlformats.org/officeDocument/2006/relationships" id="260" r:id="R3ca1ecfb2a8d4b74"/>
    <p:sldId xmlns:r="http://schemas.openxmlformats.org/officeDocument/2006/relationships" id="261" r:id="R5ed86ae3f6ae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4d5dcbdf74b72" /><Relationship Type="http://schemas.openxmlformats.org/officeDocument/2006/relationships/slide" Target="/ppt/slides/slide1.xml" Id="R27bf4e61d6f24302" /><Relationship Type="http://schemas.openxmlformats.org/officeDocument/2006/relationships/slide" Target="/ppt/slides/slide2.xml" Id="Rd95fb0ba63aa4654" /><Relationship Type="http://schemas.openxmlformats.org/officeDocument/2006/relationships/slide" Target="/ppt/slides/slide3.xml" Id="Rf6eb0d0565d7494a" /><Relationship Type="http://schemas.openxmlformats.org/officeDocument/2006/relationships/slide" Target="/ppt/slides/slide4.xml" Id="R1269a1922c8d4f26" /><Relationship Type="http://schemas.openxmlformats.org/officeDocument/2006/relationships/slide" Target="/ppt/slides/slide5.xml" Id="R3ca1ecfb2a8d4b74" /><Relationship Type="http://schemas.openxmlformats.org/officeDocument/2006/relationships/slide" Target="/ppt/slides/slide6.xml" Id="R5ed86ae3f6ae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047ea2952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c197c9734e79" /><Relationship Type="http://schemas.openxmlformats.org/officeDocument/2006/relationships/theme" Target="/ppt/slideMasters/theme/theme1.xml" Id="R769d7bac12a0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6c197c973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9b335966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5abad395b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b3d3d220a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7f96b726a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42b6edfb5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c9ff7f5a4e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