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8ca7cb53544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b1dac27d374117"/>
  </p:sldMasterIdLst>
  <p:sldIdLst>
    <p:sldId xmlns:r="http://schemas.openxmlformats.org/officeDocument/2006/relationships" id="256" r:id="Ra288119f178c4d74"/>
    <p:sldId xmlns:r="http://schemas.openxmlformats.org/officeDocument/2006/relationships" id="257" r:id="R2c6ffbaff5d34d7e"/>
    <p:sldId xmlns:r="http://schemas.openxmlformats.org/officeDocument/2006/relationships" id="258" r:id="Rd497eafea15a4c5f"/>
    <p:sldId xmlns:r="http://schemas.openxmlformats.org/officeDocument/2006/relationships" id="259" r:id="R740987327a244551"/>
    <p:sldId xmlns:r="http://schemas.openxmlformats.org/officeDocument/2006/relationships" id="260" r:id="R155149ab23cc4e98"/>
    <p:sldId xmlns:r="http://schemas.openxmlformats.org/officeDocument/2006/relationships" id="261" r:id="R60c0babc18bf43a5"/>
    <p:sldId xmlns:r="http://schemas.openxmlformats.org/officeDocument/2006/relationships" id="262" r:id="R74f4eab14d7b4b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1dac27d374117" /><Relationship Type="http://schemas.openxmlformats.org/officeDocument/2006/relationships/slide" Target="/ppt/slides/slide1.xml" Id="Ra288119f178c4d74" /><Relationship Type="http://schemas.openxmlformats.org/officeDocument/2006/relationships/slide" Target="/ppt/slides/slide2.xml" Id="R2c6ffbaff5d34d7e" /><Relationship Type="http://schemas.openxmlformats.org/officeDocument/2006/relationships/slide" Target="/ppt/slides/slide3.xml" Id="Rd497eafea15a4c5f" /><Relationship Type="http://schemas.openxmlformats.org/officeDocument/2006/relationships/slide" Target="/ppt/slides/slide4.xml" Id="R740987327a244551" /><Relationship Type="http://schemas.openxmlformats.org/officeDocument/2006/relationships/slide" Target="/ppt/slides/slide5.xml" Id="R155149ab23cc4e98" /><Relationship Type="http://schemas.openxmlformats.org/officeDocument/2006/relationships/slide" Target="/ppt/slides/slide6.xml" Id="R60c0babc18bf43a5" /><Relationship Type="http://schemas.openxmlformats.org/officeDocument/2006/relationships/slide" Target="/ppt/slides/slide7.xml" Id="R74f4eab14d7b4b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4709f54e3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8e1aeabbc4114" /><Relationship Type="http://schemas.openxmlformats.org/officeDocument/2006/relationships/theme" Target="/ppt/slideMasters/theme/theme1.xml" Id="R84aab49609f94b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58e1aeabbc41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30a4a54c9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ad502f71f41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9d310bf25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235077a35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7b2c4c231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d82b0032b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a951d9af1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Topaskroken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SYNNE INVEST AS</a:t>
            </a:r>
          </a:p>
        </p:txBody>
      </p:sp>
    </p:spTree>
  </p:cSld>
  <p:clrMapOvr>
    <a:masterClrMapping xmlns:a="http://schemas.openxmlformats.org/drawingml/2006/main"/>
  </p:clrMapOvr>
</p:sld>
</file>