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8783fe1a0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34b6723bf44d9"/>
  </p:sldMasterIdLst>
  <p:sldIdLst>
    <p:sldId xmlns:r="http://schemas.openxmlformats.org/officeDocument/2006/relationships" id="256" r:id="R56eeb1f06d524d03"/>
    <p:sldId xmlns:r="http://schemas.openxmlformats.org/officeDocument/2006/relationships" id="257" r:id="R7192164e17704497"/>
    <p:sldId xmlns:r="http://schemas.openxmlformats.org/officeDocument/2006/relationships" id="258" r:id="Rcc03326042e043c9"/>
    <p:sldId xmlns:r="http://schemas.openxmlformats.org/officeDocument/2006/relationships" id="259" r:id="R2f03fcf4db014eeb"/>
    <p:sldId xmlns:r="http://schemas.openxmlformats.org/officeDocument/2006/relationships" id="260" r:id="R5f52bde77a1542d3"/>
    <p:sldId xmlns:r="http://schemas.openxmlformats.org/officeDocument/2006/relationships" id="261" r:id="R0fe7155dada24b0f"/>
    <p:sldId xmlns:r="http://schemas.openxmlformats.org/officeDocument/2006/relationships" id="262" r:id="Raee09c09e381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34b6723bf44d9" /><Relationship Type="http://schemas.openxmlformats.org/officeDocument/2006/relationships/slide" Target="/ppt/slides/slide1.xml" Id="R56eeb1f06d524d03" /><Relationship Type="http://schemas.openxmlformats.org/officeDocument/2006/relationships/slide" Target="/ppt/slides/slide2.xml" Id="R7192164e17704497" /><Relationship Type="http://schemas.openxmlformats.org/officeDocument/2006/relationships/slide" Target="/ppt/slides/slide3.xml" Id="Rcc03326042e043c9" /><Relationship Type="http://schemas.openxmlformats.org/officeDocument/2006/relationships/slide" Target="/ppt/slides/slide4.xml" Id="R2f03fcf4db014eeb" /><Relationship Type="http://schemas.openxmlformats.org/officeDocument/2006/relationships/slide" Target="/ppt/slides/slide5.xml" Id="R5f52bde77a1542d3" /><Relationship Type="http://schemas.openxmlformats.org/officeDocument/2006/relationships/slide" Target="/ppt/slides/slide6.xml" Id="R0fe7155dada24b0f" /><Relationship Type="http://schemas.openxmlformats.org/officeDocument/2006/relationships/slide" Target="/ppt/slides/slide7.xml" Id="Raee09c09e381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1b45cc22b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c3c75cc1456a" /><Relationship Type="http://schemas.openxmlformats.org/officeDocument/2006/relationships/theme" Target="/ppt/slideMasters/theme/theme1.xml" Id="Rd66d8e694955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9c3c75cc1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01d93b25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886e7f333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ef58d4ae5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094e2688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db1839a6f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e15569e634e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d0f641db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