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536d254c8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556e8b22c4bb2"/>
  </p:sldMasterIdLst>
  <p:sldIdLst>
    <p:sldId xmlns:r="http://schemas.openxmlformats.org/officeDocument/2006/relationships" id="256" r:id="R393e2115078f4689"/>
    <p:sldId xmlns:r="http://schemas.openxmlformats.org/officeDocument/2006/relationships" id="257" r:id="R9b5fccb13b6844f7"/>
    <p:sldId xmlns:r="http://schemas.openxmlformats.org/officeDocument/2006/relationships" id="258" r:id="R5ed90fcd046144d5"/>
    <p:sldId xmlns:r="http://schemas.openxmlformats.org/officeDocument/2006/relationships" id="259" r:id="R40a659fbb1c84c40"/>
    <p:sldId xmlns:r="http://schemas.openxmlformats.org/officeDocument/2006/relationships" id="260" r:id="R8f7f9eb758d547af"/>
    <p:sldId xmlns:r="http://schemas.openxmlformats.org/officeDocument/2006/relationships" id="261" r:id="Rffe2c366b3484aed"/>
    <p:sldId xmlns:r="http://schemas.openxmlformats.org/officeDocument/2006/relationships" id="262" r:id="Rd07143abc5d7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556e8b22c4bb2" /><Relationship Type="http://schemas.openxmlformats.org/officeDocument/2006/relationships/slide" Target="/ppt/slides/slide1.xml" Id="R393e2115078f4689" /><Relationship Type="http://schemas.openxmlformats.org/officeDocument/2006/relationships/slide" Target="/ppt/slides/slide2.xml" Id="R9b5fccb13b6844f7" /><Relationship Type="http://schemas.openxmlformats.org/officeDocument/2006/relationships/slide" Target="/ppt/slides/slide3.xml" Id="R5ed90fcd046144d5" /><Relationship Type="http://schemas.openxmlformats.org/officeDocument/2006/relationships/slide" Target="/ppt/slides/slide4.xml" Id="R40a659fbb1c84c40" /><Relationship Type="http://schemas.openxmlformats.org/officeDocument/2006/relationships/slide" Target="/ppt/slides/slide5.xml" Id="R8f7f9eb758d547af" /><Relationship Type="http://schemas.openxmlformats.org/officeDocument/2006/relationships/slide" Target="/ppt/slides/slide6.xml" Id="Rffe2c366b3484aed" /><Relationship Type="http://schemas.openxmlformats.org/officeDocument/2006/relationships/slide" Target="/ppt/slides/slide7.xml" Id="Rd07143abc5d7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ad60f6834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b6d044a5472f" /><Relationship Type="http://schemas.openxmlformats.org/officeDocument/2006/relationships/theme" Target="/ppt/slideMasters/theme/theme1.xml" Id="R67ae6d115d71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9b6d044a5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cba7394a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d84aa96a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a103fefbb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c685457ea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ec0173fb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69c5989ea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18b29275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