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d613c63d034b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d330362c284699"/>
  </p:sldMasterIdLst>
  <p:sldIdLst>
    <p:sldId xmlns:r="http://schemas.openxmlformats.org/officeDocument/2006/relationships" id="256" r:id="Rb8c4bdf73da04c0f"/>
    <p:sldId xmlns:r="http://schemas.openxmlformats.org/officeDocument/2006/relationships" id="257" r:id="Rd3392ca3aea44c00"/>
    <p:sldId xmlns:r="http://schemas.openxmlformats.org/officeDocument/2006/relationships" id="258" r:id="R133412a7775a4c51"/>
    <p:sldId xmlns:r="http://schemas.openxmlformats.org/officeDocument/2006/relationships" id="259" r:id="R14cccba92b1249d4"/>
    <p:sldId xmlns:r="http://schemas.openxmlformats.org/officeDocument/2006/relationships" id="260" r:id="R14936fa6bae34517"/>
    <p:sldId xmlns:r="http://schemas.openxmlformats.org/officeDocument/2006/relationships" id="261" r:id="R2f208d967e7e4479"/>
    <p:sldId xmlns:r="http://schemas.openxmlformats.org/officeDocument/2006/relationships" id="262" r:id="R7549f7f4bf134f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d330362c284699" /><Relationship Type="http://schemas.openxmlformats.org/officeDocument/2006/relationships/slide" Target="/ppt/slides/slide1.xml" Id="Rb8c4bdf73da04c0f" /><Relationship Type="http://schemas.openxmlformats.org/officeDocument/2006/relationships/slide" Target="/ppt/slides/slide2.xml" Id="Rd3392ca3aea44c00" /><Relationship Type="http://schemas.openxmlformats.org/officeDocument/2006/relationships/slide" Target="/ppt/slides/slide3.xml" Id="R133412a7775a4c51" /><Relationship Type="http://schemas.openxmlformats.org/officeDocument/2006/relationships/slide" Target="/ppt/slides/slide4.xml" Id="R14cccba92b1249d4" /><Relationship Type="http://schemas.openxmlformats.org/officeDocument/2006/relationships/slide" Target="/ppt/slides/slide5.xml" Id="R14936fa6bae34517" /><Relationship Type="http://schemas.openxmlformats.org/officeDocument/2006/relationships/slide" Target="/ppt/slides/slide6.xml" Id="R2f208d967e7e4479" /><Relationship Type="http://schemas.openxmlformats.org/officeDocument/2006/relationships/slide" Target="/ppt/slides/slide7.xml" Id="R7549f7f4bf134f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bdbcd5f4174f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76bc132c64d41" /><Relationship Type="http://schemas.openxmlformats.org/officeDocument/2006/relationships/theme" Target="/ppt/slideMasters/theme/theme1.xml" Id="Rc78ec3c1a4a24a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276bc132c64d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576ececf842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207bc72ef4d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e001c0ec243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a59accaf44f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fb86b817f4e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9b9353b454e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a53f712694b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−3 546 036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25 251 569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301 266 226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311 904 988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HOLDING 2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HOLDING 3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925 417 440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