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798280337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d5bf78cb84834"/>
  </p:sldMasterIdLst>
  <p:sldIdLst>
    <p:sldId xmlns:r="http://schemas.openxmlformats.org/officeDocument/2006/relationships" id="256" r:id="R1ee88977b27e435a"/>
    <p:sldId xmlns:r="http://schemas.openxmlformats.org/officeDocument/2006/relationships" id="257" r:id="R7775295bc89547a6"/>
    <p:sldId xmlns:r="http://schemas.openxmlformats.org/officeDocument/2006/relationships" id="258" r:id="Rba3f6a72d6fa452f"/>
    <p:sldId xmlns:r="http://schemas.openxmlformats.org/officeDocument/2006/relationships" id="259" r:id="R5fcb2aaf30584cc7"/>
    <p:sldId xmlns:r="http://schemas.openxmlformats.org/officeDocument/2006/relationships" id="260" r:id="R97af04d03a954a4c"/>
    <p:sldId xmlns:r="http://schemas.openxmlformats.org/officeDocument/2006/relationships" id="261" r:id="R2caf3b84c3504d3e"/>
    <p:sldId xmlns:r="http://schemas.openxmlformats.org/officeDocument/2006/relationships" id="262" r:id="R5777c69e283a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d5bf78cb84834" /><Relationship Type="http://schemas.openxmlformats.org/officeDocument/2006/relationships/slide" Target="/ppt/slides/slide1.xml" Id="R1ee88977b27e435a" /><Relationship Type="http://schemas.openxmlformats.org/officeDocument/2006/relationships/slide" Target="/ppt/slides/slide2.xml" Id="R7775295bc89547a6" /><Relationship Type="http://schemas.openxmlformats.org/officeDocument/2006/relationships/slide" Target="/ppt/slides/slide3.xml" Id="Rba3f6a72d6fa452f" /><Relationship Type="http://schemas.openxmlformats.org/officeDocument/2006/relationships/slide" Target="/ppt/slides/slide4.xml" Id="R5fcb2aaf30584cc7" /><Relationship Type="http://schemas.openxmlformats.org/officeDocument/2006/relationships/slide" Target="/ppt/slides/slide5.xml" Id="R97af04d03a954a4c" /><Relationship Type="http://schemas.openxmlformats.org/officeDocument/2006/relationships/slide" Target="/ppt/slides/slide6.xml" Id="R2caf3b84c3504d3e" /><Relationship Type="http://schemas.openxmlformats.org/officeDocument/2006/relationships/slide" Target="/ppt/slides/slide7.xml" Id="R5777c69e283a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e78ba72cb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c8420e8974681" /><Relationship Type="http://schemas.openxmlformats.org/officeDocument/2006/relationships/theme" Target="/ppt/slideMasters/theme/theme1.xml" Id="R4776ac9e4bc7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c8420e897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c9044fdd1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7f7189679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15e767045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f15c7e9f4c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df44c0f15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d57be4ea49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deb7dc8f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BLIDENSOL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BLIDENSOL INVEST AS ble etablert [år] og holder til i Hov.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TEERN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Sørakervegen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2860 Hov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925 402 788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BLIDENSOL INVEST AS</a:t>
            </a:r>
          </a:p>
        </p:txBody>
      </p:sp>
    </p:spTree>
  </p:cSld>
  <p:clrMapOvr>
    <a:masterClrMapping xmlns:a="http://schemas.openxmlformats.org/drawingml/2006/main"/>
  </p:clrMapOvr>
</p:sld>
</file>