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7ba90d07f847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9d5ce89e2746a9"/>
  </p:sldMasterIdLst>
  <p:sldIdLst>
    <p:sldId xmlns:r="http://schemas.openxmlformats.org/officeDocument/2006/relationships" id="256" r:id="R7410b438760e4bb9"/>
    <p:sldId xmlns:r="http://schemas.openxmlformats.org/officeDocument/2006/relationships" id="257" r:id="R660638da6b0f419f"/>
    <p:sldId xmlns:r="http://schemas.openxmlformats.org/officeDocument/2006/relationships" id="258" r:id="R81f0a71b475e4717"/>
    <p:sldId xmlns:r="http://schemas.openxmlformats.org/officeDocument/2006/relationships" id="259" r:id="R8464fb97e464494d"/>
    <p:sldId xmlns:r="http://schemas.openxmlformats.org/officeDocument/2006/relationships" id="260" r:id="Rc6da5fe4e96d4bd8"/>
    <p:sldId xmlns:r="http://schemas.openxmlformats.org/officeDocument/2006/relationships" id="261" r:id="R82f811a898d34662"/>
    <p:sldId xmlns:r="http://schemas.openxmlformats.org/officeDocument/2006/relationships" id="262" r:id="R8f801e1e4fc94e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9d5ce89e2746a9" /><Relationship Type="http://schemas.openxmlformats.org/officeDocument/2006/relationships/slide" Target="/ppt/slides/slide1.xml" Id="R7410b438760e4bb9" /><Relationship Type="http://schemas.openxmlformats.org/officeDocument/2006/relationships/slide" Target="/ppt/slides/slide2.xml" Id="R660638da6b0f419f" /><Relationship Type="http://schemas.openxmlformats.org/officeDocument/2006/relationships/slide" Target="/ppt/slides/slide3.xml" Id="R81f0a71b475e4717" /><Relationship Type="http://schemas.openxmlformats.org/officeDocument/2006/relationships/slide" Target="/ppt/slides/slide4.xml" Id="R8464fb97e464494d" /><Relationship Type="http://schemas.openxmlformats.org/officeDocument/2006/relationships/slide" Target="/ppt/slides/slide5.xml" Id="Rc6da5fe4e96d4bd8" /><Relationship Type="http://schemas.openxmlformats.org/officeDocument/2006/relationships/slide" Target="/ppt/slides/slide6.xml" Id="R82f811a898d34662" /><Relationship Type="http://schemas.openxmlformats.org/officeDocument/2006/relationships/slide" Target="/ppt/slides/slide7.xml" Id="R8f801e1e4fc94e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b1586298a14f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f14cd16f34eb6" /><Relationship Type="http://schemas.openxmlformats.org/officeDocument/2006/relationships/theme" Target="/ppt/slideMasters/theme/theme1.xml" Id="Rd38cccc178b143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ff14cd16f34e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8b5de9d8c41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0e123e03340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edaa041ba4c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275311c974f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b6220e85547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609d0faa343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7459d6f9d45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LAB5E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LAB5E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5 100 432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−183 271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−169 764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3 516 990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LAB5E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BORUD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DARK GREY HOLDINGS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 EXPANDER VENTURES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