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c3685a4e7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82851be1f4ab4"/>
  </p:sldMasterIdLst>
  <p:sldIdLst>
    <p:sldId xmlns:r="http://schemas.openxmlformats.org/officeDocument/2006/relationships" id="256" r:id="Rf9d9151c8fb44499"/>
    <p:sldId xmlns:r="http://schemas.openxmlformats.org/officeDocument/2006/relationships" id="257" r:id="R42a8570142694cb4"/>
    <p:sldId xmlns:r="http://schemas.openxmlformats.org/officeDocument/2006/relationships" id="258" r:id="Rb99c5e09256340dd"/>
    <p:sldId xmlns:r="http://schemas.openxmlformats.org/officeDocument/2006/relationships" id="259" r:id="R4e33e53951024960"/>
    <p:sldId xmlns:r="http://schemas.openxmlformats.org/officeDocument/2006/relationships" id="260" r:id="R92908dc2a93d4c97"/>
    <p:sldId xmlns:r="http://schemas.openxmlformats.org/officeDocument/2006/relationships" id="261" r:id="Ra5c0f6ef0e2b40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82851be1f4ab4" /><Relationship Type="http://schemas.openxmlformats.org/officeDocument/2006/relationships/slide" Target="/ppt/slides/slide1.xml" Id="Rf9d9151c8fb44499" /><Relationship Type="http://schemas.openxmlformats.org/officeDocument/2006/relationships/slide" Target="/ppt/slides/slide2.xml" Id="R42a8570142694cb4" /><Relationship Type="http://schemas.openxmlformats.org/officeDocument/2006/relationships/slide" Target="/ppt/slides/slide3.xml" Id="Rb99c5e09256340dd" /><Relationship Type="http://schemas.openxmlformats.org/officeDocument/2006/relationships/slide" Target="/ppt/slides/slide4.xml" Id="R4e33e53951024960" /><Relationship Type="http://schemas.openxmlformats.org/officeDocument/2006/relationships/slide" Target="/ppt/slides/slide5.xml" Id="R92908dc2a93d4c97" /><Relationship Type="http://schemas.openxmlformats.org/officeDocument/2006/relationships/slide" Target="/ppt/slides/slide6.xml" Id="Ra5c0f6ef0e2b40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3cbc12c67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d8d5196884249" /><Relationship Type="http://schemas.openxmlformats.org/officeDocument/2006/relationships/theme" Target="/ppt/slideMasters/theme/theme1.xml" Id="R8c6966e0f6c3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d8d519688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53d3112034c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30d128c7d4a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b04d62b874b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9c80c3200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868ec79c8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0150832d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