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a26d6217f94e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f83e5be02d46f4"/>
  </p:sldMasterIdLst>
  <p:sldIdLst>
    <p:sldId xmlns:r="http://schemas.openxmlformats.org/officeDocument/2006/relationships" id="256" r:id="R59cbfca7a0aa4a44"/>
    <p:sldId xmlns:r="http://schemas.openxmlformats.org/officeDocument/2006/relationships" id="257" r:id="R3e36f64abcf54ce1"/>
    <p:sldId xmlns:r="http://schemas.openxmlformats.org/officeDocument/2006/relationships" id="258" r:id="Re2635a05e0ae42e2"/>
    <p:sldId xmlns:r="http://schemas.openxmlformats.org/officeDocument/2006/relationships" id="259" r:id="R3e4f2e3c8fb24d42"/>
    <p:sldId xmlns:r="http://schemas.openxmlformats.org/officeDocument/2006/relationships" id="260" r:id="Raa8e0019c4ce4f6c"/>
    <p:sldId xmlns:r="http://schemas.openxmlformats.org/officeDocument/2006/relationships" id="261" r:id="Rd54c6ed1a4804200"/>
    <p:sldId xmlns:r="http://schemas.openxmlformats.org/officeDocument/2006/relationships" id="262" r:id="R09fc2a4f8c47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83e5be02d46f4" /><Relationship Type="http://schemas.openxmlformats.org/officeDocument/2006/relationships/slide" Target="/ppt/slides/slide1.xml" Id="R59cbfca7a0aa4a44" /><Relationship Type="http://schemas.openxmlformats.org/officeDocument/2006/relationships/slide" Target="/ppt/slides/slide2.xml" Id="R3e36f64abcf54ce1" /><Relationship Type="http://schemas.openxmlformats.org/officeDocument/2006/relationships/slide" Target="/ppt/slides/slide3.xml" Id="Re2635a05e0ae42e2" /><Relationship Type="http://schemas.openxmlformats.org/officeDocument/2006/relationships/slide" Target="/ppt/slides/slide4.xml" Id="R3e4f2e3c8fb24d42" /><Relationship Type="http://schemas.openxmlformats.org/officeDocument/2006/relationships/slide" Target="/ppt/slides/slide5.xml" Id="Raa8e0019c4ce4f6c" /><Relationship Type="http://schemas.openxmlformats.org/officeDocument/2006/relationships/slide" Target="/ppt/slides/slide6.xml" Id="Rd54c6ed1a4804200" /><Relationship Type="http://schemas.openxmlformats.org/officeDocument/2006/relationships/slide" Target="/ppt/slides/slide7.xml" Id="R09fc2a4f8c47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87cc045ba44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7dc22e50a48e8" /><Relationship Type="http://schemas.openxmlformats.org/officeDocument/2006/relationships/theme" Target="/ppt/slideMasters/theme/theme1.xml" Id="R28e0aa8d177a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17dc22e50a48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bc4e3f9564f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98011580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494600abb4d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6406e702c44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f5f20e022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110519e2e46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6bc6f9c22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AHV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230 863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925 345 571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AHV INVEST AS</a:t>
            </a:r>
          </a:p>
        </p:txBody>
      </p:sp>
    </p:spTree>
  </p:cSld>
  <p:clrMapOvr>
    <a:masterClrMapping xmlns:a="http://schemas.openxmlformats.org/drawingml/2006/main"/>
  </p:clrMapOvr>
</p:sld>
</file>