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a34cc2124948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6f3499013844fe"/>
  </p:sldMasterIdLst>
  <p:sldIdLst>
    <p:sldId xmlns:r="http://schemas.openxmlformats.org/officeDocument/2006/relationships" id="256" r:id="R4661fd42b6e340fd"/>
    <p:sldId xmlns:r="http://schemas.openxmlformats.org/officeDocument/2006/relationships" id="257" r:id="R92a8d706b9bf4d0b"/>
    <p:sldId xmlns:r="http://schemas.openxmlformats.org/officeDocument/2006/relationships" id="258" r:id="Reb382969b3c64ee1"/>
    <p:sldId xmlns:r="http://schemas.openxmlformats.org/officeDocument/2006/relationships" id="259" r:id="R1dbae6154e7e4edc"/>
    <p:sldId xmlns:r="http://schemas.openxmlformats.org/officeDocument/2006/relationships" id="260" r:id="R28bf42f2cbae4d9e"/>
    <p:sldId xmlns:r="http://schemas.openxmlformats.org/officeDocument/2006/relationships" id="261" r:id="R503473a96d214bf6"/>
    <p:sldId xmlns:r="http://schemas.openxmlformats.org/officeDocument/2006/relationships" id="262" r:id="R20d8585754e34e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f3499013844fe" /><Relationship Type="http://schemas.openxmlformats.org/officeDocument/2006/relationships/slide" Target="/ppt/slides/slide1.xml" Id="R4661fd42b6e340fd" /><Relationship Type="http://schemas.openxmlformats.org/officeDocument/2006/relationships/slide" Target="/ppt/slides/slide2.xml" Id="R92a8d706b9bf4d0b" /><Relationship Type="http://schemas.openxmlformats.org/officeDocument/2006/relationships/slide" Target="/ppt/slides/slide3.xml" Id="Reb382969b3c64ee1" /><Relationship Type="http://schemas.openxmlformats.org/officeDocument/2006/relationships/slide" Target="/ppt/slides/slide4.xml" Id="R1dbae6154e7e4edc" /><Relationship Type="http://schemas.openxmlformats.org/officeDocument/2006/relationships/slide" Target="/ppt/slides/slide5.xml" Id="R28bf42f2cbae4d9e" /><Relationship Type="http://schemas.openxmlformats.org/officeDocument/2006/relationships/slide" Target="/ppt/slides/slide6.xml" Id="R503473a96d214bf6" /><Relationship Type="http://schemas.openxmlformats.org/officeDocument/2006/relationships/slide" Target="/ppt/slides/slide7.xml" Id="R20d8585754e34e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e7c294ce94c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d41937813436c" /><Relationship Type="http://schemas.openxmlformats.org/officeDocument/2006/relationships/theme" Target="/ppt/slideMasters/theme/theme1.xml" Id="Rea8243859db94e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3d4193781343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3abe509b64d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c5a043be540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e6fccb01b45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7fa984a4f44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c03f13ede4c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1c09a180f4c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c7de2e87843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13 066 660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13 068 138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4 AS  –  55,2 %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AMIGO HOLDING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ZOLA HOLDING AS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NICOB HOLDING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ELEFANT INVEST AS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STANLEY INVEST AS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