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feab99217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d6bd6890564a42"/>
  </p:sldMasterIdLst>
  <p:sldIdLst>
    <p:sldId xmlns:r="http://schemas.openxmlformats.org/officeDocument/2006/relationships" id="256" r:id="R43f299e727244e94"/>
    <p:sldId xmlns:r="http://schemas.openxmlformats.org/officeDocument/2006/relationships" id="257" r:id="Rbbf5ae3a38964f0e"/>
    <p:sldId xmlns:r="http://schemas.openxmlformats.org/officeDocument/2006/relationships" id="258" r:id="R8315a1b2f62a4d2b"/>
    <p:sldId xmlns:r="http://schemas.openxmlformats.org/officeDocument/2006/relationships" id="259" r:id="Rdcc08846d7154182"/>
    <p:sldId xmlns:r="http://schemas.openxmlformats.org/officeDocument/2006/relationships" id="260" r:id="R8931fb1618654bb9"/>
    <p:sldId xmlns:r="http://schemas.openxmlformats.org/officeDocument/2006/relationships" id="261" r:id="R891b59558219449d"/>
    <p:sldId xmlns:r="http://schemas.openxmlformats.org/officeDocument/2006/relationships" id="262" r:id="Rdb9bc202a0f4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6bd6890564a42" /><Relationship Type="http://schemas.openxmlformats.org/officeDocument/2006/relationships/slide" Target="/ppt/slides/slide1.xml" Id="R43f299e727244e94" /><Relationship Type="http://schemas.openxmlformats.org/officeDocument/2006/relationships/slide" Target="/ppt/slides/slide2.xml" Id="Rbbf5ae3a38964f0e" /><Relationship Type="http://schemas.openxmlformats.org/officeDocument/2006/relationships/slide" Target="/ppt/slides/slide3.xml" Id="R8315a1b2f62a4d2b" /><Relationship Type="http://schemas.openxmlformats.org/officeDocument/2006/relationships/slide" Target="/ppt/slides/slide4.xml" Id="Rdcc08846d7154182" /><Relationship Type="http://schemas.openxmlformats.org/officeDocument/2006/relationships/slide" Target="/ppt/slides/slide5.xml" Id="R8931fb1618654bb9" /><Relationship Type="http://schemas.openxmlformats.org/officeDocument/2006/relationships/slide" Target="/ppt/slides/slide6.xml" Id="R891b59558219449d" /><Relationship Type="http://schemas.openxmlformats.org/officeDocument/2006/relationships/slide" Target="/ppt/slides/slide7.xml" Id="Rdb9bc202a0f4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f7b749414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19748dfb4aab" /><Relationship Type="http://schemas.openxmlformats.org/officeDocument/2006/relationships/theme" Target="/ppt/slideMasters/theme/theme1.xml" Id="R9323928c459c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a19748dfb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cec35e7b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e60dac30a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a85a038bc4f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9bd3b472a47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787b15456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ea8c6e7d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42d8014e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HOUZ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HOUZ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14 829 098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15 084 199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SALMINEN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Mølnåsen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