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00d4015cbe48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686f5793c14236"/>
  </p:sldMasterIdLst>
  <p:sldIdLst>
    <p:sldId xmlns:r="http://schemas.openxmlformats.org/officeDocument/2006/relationships" id="256" r:id="R86ea4e532b9d456c"/>
    <p:sldId xmlns:r="http://schemas.openxmlformats.org/officeDocument/2006/relationships" id="257" r:id="Rb59c2e3038dd43c0"/>
    <p:sldId xmlns:r="http://schemas.openxmlformats.org/officeDocument/2006/relationships" id="258" r:id="R7384104289f643ae"/>
    <p:sldId xmlns:r="http://schemas.openxmlformats.org/officeDocument/2006/relationships" id="259" r:id="Rb0e469d575eb4e4d"/>
    <p:sldId xmlns:r="http://schemas.openxmlformats.org/officeDocument/2006/relationships" id="260" r:id="R2080b0bbfcf142af"/>
    <p:sldId xmlns:r="http://schemas.openxmlformats.org/officeDocument/2006/relationships" id="261" r:id="Rfac4012e85aa4575"/>
    <p:sldId xmlns:r="http://schemas.openxmlformats.org/officeDocument/2006/relationships" id="262" r:id="Rd3ac3746a78b47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686f5793c14236" /><Relationship Type="http://schemas.openxmlformats.org/officeDocument/2006/relationships/slide" Target="/ppt/slides/slide1.xml" Id="R86ea4e532b9d456c" /><Relationship Type="http://schemas.openxmlformats.org/officeDocument/2006/relationships/slide" Target="/ppt/slides/slide2.xml" Id="Rb59c2e3038dd43c0" /><Relationship Type="http://schemas.openxmlformats.org/officeDocument/2006/relationships/slide" Target="/ppt/slides/slide3.xml" Id="R7384104289f643ae" /><Relationship Type="http://schemas.openxmlformats.org/officeDocument/2006/relationships/slide" Target="/ppt/slides/slide4.xml" Id="Rb0e469d575eb4e4d" /><Relationship Type="http://schemas.openxmlformats.org/officeDocument/2006/relationships/slide" Target="/ppt/slides/slide5.xml" Id="R2080b0bbfcf142af" /><Relationship Type="http://schemas.openxmlformats.org/officeDocument/2006/relationships/slide" Target="/ppt/slides/slide6.xml" Id="Rfac4012e85aa4575" /><Relationship Type="http://schemas.openxmlformats.org/officeDocument/2006/relationships/slide" Target="/ppt/slides/slide7.xml" Id="Rd3ac3746a78b47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237f386aa640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98b4ef0f194adb" /><Relationship Type="http://schemas.openxmlformats.org/officeDocument/2006/relationships/theme" Target="/ppt/slideMasters/theme/theme1.xml" Id="R858325cb984340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98b4ef0f194a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b77376951149b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8ab2b191b54b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7459ee3f0446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c1b11192634b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b5e7b1cf82444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cc41b3b366480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9c68687f8b48b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TØRDAL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TØRDAL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TØRDAL HOLDING AS ble etablert [år] og holder til i Grimstad.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TØRDAL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TØRDAL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TØRDAL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4 543 857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23 927 896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24 036 191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TØRDAL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SONDRE SANDEN TØRDAL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TØRDAL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Markveien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4876 Grimstad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925 332 003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TØRDAL HOLDING AS</a:t>
            </a:r>
          </a:p>
        </p:txBody>
      </p:sp>
    </p:spTree>
  </p:cSld>
  <p:clrMapOvr>
    <a:masterClrMapping xmlns:a="http://schemas.openxmlformats.org/drawingml/2006/main"/>
  </p:clrMapOvr>
</p:sld>
</file>