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07aad4f53d941e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b26c9f184c6478e"/>
  </p:sldMasterIdLst>
  <p:sldIdLst>
    <p:sldId xmlns:r="http://schemas.openxmlformats.org/officeDocument/2006/relationships" id="256" r:id="R8731b68e6eab4cc6"/>
    <p:sldId xmlns:r="http://schemas.openxmlformats.org/officeDocument/2006/relationships" id="257" r:id="R055fd73bc0464165"/>
    <p:sldId xmlns:r="http://schemas.openxmlformats.org/officeDocument/2006/relationships" id="258" r:id="Rdc4c1539e7eb4383"/>
    <p:sldId xmlns:r="http://schemas.openxmlformats.org/officeDocument/2006/relationships" id="259" r:id="R3e8776529b0f4238"/>
    <p:sldId xmlns:r="http://schemas.openxmlformats.org/officeDocument/2006/relationships" id="260" r:id="R1bd689e0c3144087"/>
    <p:sldId xmlns:r="http://schemas.openxmlformats.org/officeDocument/2006/relationships" id="261" r:id="Rc3a3bb900cea44e3"/>
    <p:sldId xmlns:r="http://schemas.openxmlformats.org/officeDocument/2006/relationships" id="262" r:id="Rbaaf1c2648084d5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26c9f184c6478e" /><Relationship Type="http://schemas.openxmlformats.org/officeDocument/2006/relationships/slide" Target="/ppt/slides/slide1.xml" Id="R8731b68e6eab4cc6" /><Relationship Type="http://schemas.openxmlformats.org/officeDocument/2006/relationships/slide" Target="/ppt/slides/slide2.xml" Id="R055fd73bc0464165" /><Relationship Type="http://schemas.openxmlformats.org/officeDocument/2006/relationships/slide" Target="/ppt/slides/slide3.xml" Id="Rdc4c1539e7eb4383" /><Relationship Type="http://schemas.openxmlformats.org/officeDocument/2006/relationships/slide" Target="/ppt/slides/slide4.xml" Id="R3e8776529b0f4238" /><Relationship Type="http://schemas.openxmlformats.org/officeDocument/2006/relationships/slide" Target="/ppt/slides/slide5.xml" Id="R1bd689e0c3144087" /><Relationship Type="http://schemas.openxmlformats.org/officeDocument/2006/relationships/slide" Target="/ppt/slides/slide6.xml" Id="Rc3a3bb900cea44e3" /><Relationship Type="http://schemas.openxmlformats.org/officeDocument/2006/relationships/slide" Target="/ppt/slides/slide7.xml" Id="Rbaaf1c2648084d5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1d16c62eb8439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e00932388444d6" /><Relationship Type="http://schemas.openxmlformats.org/officeDocument/2006/relationships/theme" Target="/ppt/slideMasters/theme/theme1.xml" Id="Rd4284d2a3faa4c4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ce00932388444d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2e65ce0a27488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f094e8271945e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0cca15ffe54a0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a3b4e7afda4e3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d2b5a35a3f43f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0ddf2f3d4a40d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7d2aebc78b42e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ICOR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ICOR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ICOR CAPITAL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ICOR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ICOR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ICOR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−43 153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6 199 370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981 203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71 748 328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ICOR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ICOR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ICOR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Hoffsjef Løvenskiolds vei 28B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0382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925 288 063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ICOR CAPITAL AS</a:t>
            </a:r>
          </a:p>
        </p:txBody>
      </p:sp>
    </p:spTree>
  </p:cSld>
  <p:clrMapOvr>
    <a:masterClrMapping xmlns:a="http://schemas.openxmlformats.org/drawingml/2006/main"/>
  </p:clrMapOvr>
</p:sld>
</file>