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97d134109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f924e0d804e03"/>
  </p:sldMasterIdLst>
  <p:sldIdLst>
    <p:sldId xmlns:r="http://schemas.openxmlformats.org/officeDocument/2006/relationships" id="256" r:id="R866a9e66bcd74ff8"/>
    <p:sldId xmlns:r="http://schemas.openxmlformats.org/officeDocument/2006/relationships" id="257" r:id="Rb01a549e081c4a23"/>
    <p:sldId xmlns:r="http://schemas.openxmlformats.org/officeDocument/2006/relationships" id="258" r:id="Rea88e67fef114577"/>
    <p:sldId xmlns:r="http://schemas.openxmlformats.org/officeDocument/2006/relationships" id="259" r:id="R73e97a70dc0b4b02"/>
    <p:sldId xmlns:r="http://schemas.openxmlformats.org/officeDocument/2006/relationships" id="260" r:id="R01dcc974459f4f21"/>
    <p:sldId xmlns:r="http://schemas.openxmlformats.org/officeDocument/2006/relationships" id="261" r:id="R2825f4b2b1f64d36"/>
    <p:sldId xmlns:r="http://schemas.openxmlformats.org/officeDocument/2006/relationships" id="262" r:id="Rfb1cfd208b37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f924e0d804e03" /><Relationship Type="http://schemas.openxmlformats.org/officeDocument/2006/relationships/slide" Target="/ppt/slides/slide1.xml" Id="R866a9e66bcd74ff8" /><Relationship Type="http://schemas.openxmlformats.org/officeDocument/2006/relationships/slide" Target="/ppt/slides/slide2.xml" Id="Rb01a549e081c4a23" /><Relationship Type="http://schemas.openxmlformats.org/officeDocument/2006/relationships/slide" Target="/ppt/slides/slide3.xml" Id="Rea88e67fef114577" /><Relationship Type="http://schemas.openxmlformats.org/officeDocument/2006/relationships/slide" Target="/ppt/slides/slide4.xml" Id="R73e97a70dc0b4b02" /><Relationship Type="http://schemas.openxmlformats.org/officeDocument/2006/relationships/slide" Target="/ppt/slides/slide5.xml" Id="R01dcc974459f4f21" /><Relationship Type="http://schemas.openxmlformats.org/officeDocument/2006/relationships/slide" Target="/ppt/slides/slide6.xml" Id="R2825f4b2b1f64d36" /><Relationship Type="http://schemas.openxmlformats.org/officeDocument/2006/relationships/slide" Target="/ppt/slides/slide7.xml" Id="Rfb1cfd208b37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f4bf662a6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85798a804db4" /><Relationship Type="http://schemas.openxmlformats.org/officeDocument/2006/relationships/theme" Target="/ppt/slideMasters/theme/theme1.xml" Id="R13a8aa97c4da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f85798a80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396a3bd1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f45a92f2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75f1a571349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81570137d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9a207adb24b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bb00e3a764d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011dff30e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BRINCHMANN MEDICAL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BRINCHMANN MEDICAL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1 956 604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BRINCHMANN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