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1f2ff85d8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365084d9246a4"/>
  </p:sldMasterIdLst>
  <p:sldIdLst>
    <p:sldId xmlns:r="http://schemas.openxmlformats.org/officeDocument/2006/relationships" id="256" r:id="R5a18315a60994558"/>
    <p:sldId xmlns:r="http://schemas.openxmlformats.org/officeDocument/2006/relationships" id="257" r:id="Rc2aab8279d7e424d"/>
    <p:sldId xmlns:r="http://schemas.openxmlformats.org/officeDocument/2006/relationships" id="258" r:id="R68d5df5add8c4a32"/>
    <p:sldId xmlns:r="http://schemas.openxmlformats.org/officeDocument/2006/relationships" id="259" r:id="R981105dddd29411e"/>
    <p:sldId xmlns:r="http://schemas.openxmlformats.org/officeDocument/2006/relationships" id="260" r:id="Rc0030adbdfdf4a25"/>
    <p:sldId xmlns:r="http://schemas.openxmlformats.org/officeDocument/2006/relationships" id="261" r:id="R2c9a02bebf8246e3"/>
    <p:sldId xmlns:r="http://schemas.openxmlformats.org/officeDocument/2006/relationships" id="262" r:id="R9b2f5c29c2b7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365084d9246a4" /><Relationship Type="http://schemas.openxmlformats.org/officeDocument/2006/relationships/slide" Target="/ppt/slides/slide1.xml" Id="R5a18315a60994558" /><Relationship Type="http://schemas.openxmlformats.org/officeDocument/2006/relationships/slide" Target="/ppt/slides/slide2.xml" Id="Rc2aab8279d7e424d" /><Relationship Type="http://schemas.openxmlformats.org/officeDocument/2006/relationships/slide" Target="/ppt/slides/slide3.xml" Id="R68d5df5add8c4a32" /><Relationship Type="http://schemas.openxmlformats.org/officeDocument/2006/relationships/slide" Target="/ppt/slides/slide4.xml" Id="R981105dddd29411e" /><Relationship Type="http://schemas.openxmlformats.org/officeDocument/2006/relationships/slide" Target="/ppt/slides/slide5.xml" Id="Rc0030adbdfdf4a25" /><Relationship Type="http://schemas.openxmlformats.org/officeDocument/2006/relationships/slide" Target="/ppt/slides/slide6.xml" Id="R2c9a02bebf8246e3" /><Relationship Type="http://schemas.openxmlformats.org/officeDocument/2006/relationships/slide" Target="/ppt/slides/slide7.xml" Id="R9b2f5c29c2b7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9bf5e9b6b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01e4f4b7481f" /><Relationship Type="http://schemas.openxmlformats.org/officeDocument/2006/relationships/theme" Target="/ppt/slideMasters/theme/theme1.xml" Id="R9880ca5fd407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001e4f4b7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1a30aa1f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d604b926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cf9f0044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a6e9d2b7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9c897b21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531e2dc7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951618c2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