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490933ab52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221a68a834d6d"/>
  </p:sldMasterIdLst>
  <p:sldIdLst>
    <p:sldId xmlns:r="http://schemas.openxmlformats.org/officeDocument/2006/relationships" id="256" r:id="R469e6cc3ca1b4fbc"/>
    <p:sldId xmlns:r="http://schemas.openxmlformats.org/officeDocument/2006/relationships" id="257" r:id="R8fd8c0cdb6df480c"/>
    <p:sldId xmlns:r="http://schemas.openxmlformats.org/officeDocument/2006/relationships" id="258" r:id="R14549c06bcc04bbe"/>
    <p:sldId xmlns:r="http://schemas.openxmlformats.org/officeDocument/2006/relationships" id="259" r:id="R78b5e25659ca40aa"/>
    <p:sldId xmlns:r="http://schemas.openxmlformats.org/officeDocument/2006/relationships" id="260" r:id="R2a5b7d5a8b1f4af3"/>
    <p:sldId xmlns:r="http://schemas.openxmlformats.org/officeDocument/2006/relationships" id="261" r:id="Ra44d144df08a440e"/>
    <p:sldId xmlns:r="http://schemas.openxmlformats.org/officeDocument/2006/relationships" id="262" r:id="R77cfb2fe4d6545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221a68a834d6d" /><Relationship Type="http://schemas.openxmlformats.org/officeDocument/2006/relationships/slide" Target="/ppt/slides/slide1.xml" Id="R469e6cc3ca1b4fbc" /><Relationship Type="http://schemas.openxmlformats.org/officeDocument/2006/relationships/slide" Target="/ppt/slides/slide2.xml" Id="R8fd8c0cdb6df480c" /><Relationship Type="http://schemas.openxmlformats.org/officeDocument/2006/relationships/slide" Target="/ppt/slides/slide3.xml" Id="R14549c06bcc04bbe" /><Relationship Type="http://schemas.openxmlformats.org/officeDocument/2006/relationships/slide" Target="/ppt/slides/slide4.xml" Id="R78b5e25659ca40aa" /><Relationship Type="http://schemas.openxmlformats.org/officeDocument/2006/relationships/slide" Target="/ppt/slides/slide5.xml" Id="R2a5b7d5a8b1f4af3" /><Relationship Type="http://schemas.openxmlformats.org/officeDocument/2006/relationships/slide" Target="/ppt/slides/slide6.xml" Id="Ra44d144df08a440e" /><Relationship Type="http://schemas.openxmlformats.org/officeDocument/2006/relationships/slide" Target="/ppt/slides/slide7.xml" Id="R77cfb2fe4d6545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53f4796d54c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2449bc8c64d37" /><Relationship Type="http://schemas.openxmlformats.org/officeDocument/2006/relationships/theme" Target="/ppt/slideMasters/theme/theme1.xml" Id="Ra98034fbb19444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2449bc8c64d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e31523c5045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b8a02eb55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ad91efb5941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a621c14be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e90b56e1148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fe5c824eb47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cdc45e6374b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COMVIK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970 447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17 061 344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17 125 035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VIKINGSTAD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Djupastø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