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66f80ca42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742b71d964682"/>
  </p:sldMasterIdLst>
  <p:sldIdLst>
    <p:sldId xmlns:r="http://schemas.openxmlformats.org/officeDocument/2006/relationships" id="256" r:id="R33394afce01240b4"/>
    <p:sldId xmlns:r="http://schemas.openxmlformats.org/officeDocument/2006/relationships" id="257" r:id="Ra1cf0afcf56a4093"/>
    <p:sldId xmlns:r="http://schemas.openxmlformats.org/officeDocument/2006/relationships" id="258" r:id="R993241f667dd4a02"/>
    <p:sldId xmlns:r="http://schemas.openxmlformats.org/officeDocument/2006/relationships" id="259" r:id="R57606681c8ec418b"/>
    <p:sldId xmlns:r="http://schemas.openxmlformats.org/officeDocument/2006/relationships" id="260" r:id="R4326ee84cc7e4623"/>
    <p:sldId xmlns:r="http://schemas.openxmlformats.org/officeDocument/2006/relationships" id="261" r:id="Rcc30300ac68a44aa"/>
    <p:sldId xmlns:r="http://schemas.openxmlformats.org/officeDocument/2006/relationships" id="262" r:id="R99821d33a2b7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742b71d964682" /><Relationship Type="http://schemas.openxmlformats.org/officeDocument/2006/relationships/slide" Target="/ppt/slides/slide1.xml" Id="R33394afce01240b4" /><Relationship Type="http://schemas.openxmlformats.org/officeDocument/2006/relationships/slide" Target="/ppt/slides/slide2.xml" Id="Ra1cf0afcf56a4093" /><Relationship Type="http://schemas.openxmlformats.org/officeDocument/2006/relationships/slide" Target="/ppt/slides/slide3.xml" Id="R993241f667dd4a02" /><Relationship Type="http://schemas.openxmlformats.org/officeDocument/2006/relationships/slide" Target="/ppt/slides/slide4.xml" Id="R57606681c8ec418b" /><Relationship Type="http://schemas.openxmlformats.org/officeDocument/2006/relationships/slide" Target="/ppt/slides/slide5.xml" Id="R4326ee84cc7e4623" /><Relationship Type="http://schemas.openxmlformats.org/officeDocument/2006/relationships/slide" Target="/ppt/slides/slide6.xml" Id="Rcc30300ac68a44aa" /><Relationship Type="http://schemas.openxmlformats.org/officeDocument/2006/relationships/slide" Target="/ppt/slides/slide7.xml" Id="R99821d33a2b7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1ba6d70b9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b425787e4776" /><Relationship Type="http://schemas.openxmlformats.org/officeDocument/2006/relationships/theme" Target="/ppt/slideMasters/theme/theme1.xml" Id="R81f679a6d472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fb425787e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c16d9d8f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fe3492e4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b364c3482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2f2e6817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0b458939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0b560eba4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bbde684f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