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0898f4e01a8456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600f3dd25a84cc2"/>
  </p:sldMasterIdLst>
  <p:sldIdLst>
    <p:sldId xmlns:r="http://schemas.openxmlformats.org/officeDocument/2006/relationships" id="256" r:id="R34ed2c89bfa94060"/>
    <p:sldId xmlns:r="http://schemas.openxmlformats.org/officeDocument/2006/relationships" id="257" r:id="Rcc2c6f2e07a6448d"/>
    <p:sldId xmlns:r="http://schemas.openxmlformats.org/officeDocument/2006/relationships" id="258" r:id="R9ab0d48aaa1a44ec"/>
    <p:sldId xmlns:r="http://schemas.openxmlformats.org/officeDocument/2006/relationships" id="259" r:id="R9f8afb0ba2f241ad"/>
    <p:sldId xmlns:r="http://schemas.openxmlformats.org/officeDocument/2006/relationships" id="260" r:id="R3182e21696cd43c9"/>
    <p:sldId xmlns:r="http://schemas.openxmlformats.org/officeDocument/2006/relationships" id="261" r:id="R0511d6940f644dc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00f3dd25a84cc2" /><Relationship Type="http://schemas.openxmlformats.org/officeDocument/2006/relationships/slide" Target="/ppt/slides/slide1.xml" Id="R34ed2c89bfa94060" /><Relationship Type="http://schemas.openxmlformats.org/officeDocument/2006/relationships/slide" Target="/ppt/slides/slide2.xml" Id="Rcc2c6f2e07a6448d" /><Relationship Type="http://schemas.openxmlformats.org/officeDocument/2006/relationships/slide" Target="/ppt/slides/slide3.xml" Id="R9ab0d48aaa1a44ec" /><Relationship Type="http://schemas.openxmlformats.org/officeDocument/2006/relationships/slide" Target="/ppt/slides/slide4.xml" Id="R9f8afb0ba2f241ad" /><Relationship Type="http://schemas.openxmlformats.org/officeDocument/2006/relationships/slide" Target="/ppt/slides/slide5.xml" Id="R3182e21696cd43c9" /><Relationship Type="http://schemas.openxmlformats.org/officeDocument/2006/relationships/slide" Target="/ppt/slides/slide6.xml" Id="R0511d6940f644dc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5bc4a63279453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b65227a2664f2a" /><Relationship Type="http://schemas.openxmlformats.org/officeDocument/2006/relationships/theme" Target="/ppt/slideMasters/theme/theme1.xml" Id="Rac342dcdfb884b4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0b65227a2664f2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f9bb57943043a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73d420db9b45d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0d521914894ad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f31a066b754f4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932a0e9c9b4e1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ab1734214b488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ESKELAND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ESKELAND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ESKELAND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ESKELAND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ESKELAND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ESKELAND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Skårlandsveien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4337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925 255 106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ESKELAND INVESTERING AS</a:t>
            </a:r>
          </a:p>
        </p:txBody>
      </p:sp>
    </p:spTree>
  </p:cSld>
  <p:clrMapOvr>
    <a:masterClrMapping xmlns:a="http://schemas.openxmlformats.org/drawingml/2006/main"/>
  </p:clrMapOvr>
</p:sld>
</file>