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7d213b8dc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030fd5e2d476d"/>
  </p:sldMasterIdLst>
  <p:sldIdLst>
    <p:sldId xmlns:r="http://schemas.openxmlformats.org/officeDocument/2006/relationships" id="256" r:id="Raf444517c52c45b1"/>
    <p:sldId xmlns:r="http://schemas.openxmlformats.org/officeDocument/2006/relationships" id="257" r:id="R9e6ff2f05bc34d58"/>
    <p:sldId xmlns:r="http://schemas.openxmlformats.org/officeDocument/2006/relationships" id="258" r:id="R0c83074ed51a4a5b"/>
    <p:sldId xmlns:r="http://schemas.openxmlformats.org/officeDocument/2006/relationships" id="259" r:id="R5cb2160da1a24c5b"/>
    <p:sldId xmlns:r="http://schemas.openxmlformats.org/officeDocument/2006/relationships" id="260" r:id="R1569ed9948b44646"/>
    <p:sldId xmlns:r="http://schemas.openxmlformats.org/officeDocument/2006/relationships" id="261" r:id="R8bab783a580543ca"/>
    <p:sldId xmlns:r="http://schemas.openxmlformats.org/officeDocument/2006/relationships" id="262" r:id="Rceec8860dcaa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030fd5e2d476d" /><Relationship Type="http://schemas.openxmlformats.org/officeDocument/2006/relationships/slide" Target="/ppt/slides/slide1.xml" Id="Raf444517c52c45b1" /><Relationship Type="http://schemas.openxmlformats.org/officeDocument/2006/relationships/slide" Target="/ppt/slides/slide2.xml" Id="R9e6ff2f05bc34d58" /><Relationship Type="http://schemas.openxmlformats.org/officeDocument/2006/relationships/slide" Target="/ppt/slides/slide3.xml" Id="R0c83074ed51a4a5b" /><Relationship Type="http://schemas.openxmlformats.org/officeDocument/2006/relationships/slide" Target="/ppt/slides/slide4.xml" Id="R5cb2160da1a24c5b" /><Relationship Type="http://schemas.openxmlformats.org/officeDocument/2006/relationships/slide" Target="/ppt/slides/slide5.xml" Id="R1569ed9948b44646" /><Relationship Type="http://schemas.openxmlformats.org/officeDocument/2006/relationships/slide" Target="/ppt/slides/slide6.xml" Id="R8bab783a580543ca" /><Relationship Type="http://schemas.openxmlformats.org/officeDocument/2006/relationships/slide" Target="/ppt/slides/slide7.xml" Id="Rceec8860dcaa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88ba18796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42d5aabd4992" /><Relationship Type="http://schemas.openxmlformats.org/officeDocument/2006/relationships/theme" Target="/ppt/slideMasters/theme/theme1.xml" Id="Rdabc2dc25584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f42d5aabd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6a6943124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762155ca1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710e944db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a9ea7aee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7df01705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823555a9f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4e597af68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ULVANG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3 290 759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ULVANG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Ulvang, Brøsetvegen 180B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