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d1bb846f9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2efda1ede43c6"/>
  </p:sldMasterIdLst>
  <p:sldIdLst>
    <p:sldId xmlns:r="http://schemas.openxmlformats.org/officeDocument/2006/relationships" id="256" r:id="Reba2e1b7f9854ddc"/>
    <p:sldId xmlns:r="http://schemas.openxmlformats.org/officeDocument/2006/relationships" id="257" r:id="R8b17729c01f54f16"/>
    <p:sldId xmlns:r="http://schemas.openxmlformats.org/officeDocument/2006/relationships" id="258" r:id="Rc1107d0bf32440fb"/>
    <p:sldId xmlns:r="http://schemas.openxmlformats.org/officeDocument/2006/relationships" id="259" r:id="R226e406800d14491"/>
    <p:sldId xmlns:r="http://schemas.openxmlformats.org/officeDocument/2006/relationships" id="260" r:id="R61e251b91c024a14"/>
    <p:sldId xmlns:r="http://schemas.openxmlformats.org/officeDocument/2006/relationships" id="261" r:id="R202b2c7359ce4609"/>
    <p:sldId xmlns:r="http://schemas.openxmlformats.org/officeDocument/2006/relationships" id="262" r:id="R09b00cf60928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2efda1ede43c6" /><Relationship Type="http://schemas.openxmlformats.org/officeDocument/2006/relationships/slide" Target="/ppt/slides/slide1.xml" Id="Reba2e1b7f9854ddc" /><Relationship Type="http://schemas.openxmlformats.org/officeDocument/2006/relationships/slide" Target="/ppt/slides/slide2.xml" Id="R8b17729c01f54f16" /><Relationship Type="http://schemas.openxmlformats.org/officeDocument/2006/relationships/slide" Target="/ppt/slides/slide3.xml" Id="Rc1107d0bf32440fb" /><Relationship Type="http://schemas.openxmlformats.org/officeDocument/2006/relationships/slide" Target="/ppt/slides/slide4.xml" Id="R226e406800d14491" /><Relationship Type="http://schemas.openxmlformats.org/officeDocument/2006/relationships/slide" Target="/ppt/slides/slide5.xml" Id="R61e251b91c024a14" /><Relationship Type="http://schemas.openxmlformats.org/officeDocument/2006/relationships/slide" Target="/ppt/slides/slide6.xml" Id="R202b2c7359ce4609" /><Relationship Type="http://schemas.openxmlformats.org/officeDocument/2006/relationships/slide" Target="/ppt/slides/slide7.xml" Id="R09b00cf60928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68b005c8645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b55326f5647a1" /><Relationship Type="http://schemas.openxmlformats.org/officeDocument/2006/relationships/theme" Target="/ppt/slideMasters/theme/theme1.xml" Id="Rdb7de0b826a2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b55326f56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33ba69fe74a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4d0005cd4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d05d5ca14b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ab4f706f041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0e359a1c047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7be30c7a14f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678867009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