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08dbce3a8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e04d8496f4a7d"/>
  </p:sldMasterIdLst>
  <p:sldIdLst>
    <p:sldId xmlns:r="http://schemas.openxmlformats.org/officeDocument/2006/relationships" id="256" r:id="R6264dc7f9e8840bb"/>
    <p:sldId xmlns:r="http://schemas.openxmlformats.org/officeDocument/2006/relationships" id="257" r:id="R9fd73e87b9e04d27"/>
    <p:sldId xmlns:r="http://schemas.openxmlformats.org/officeDocument/2006/relationships" id="258" r:id="Reebed2aff5e64502"/>
    <p:sldId xmlns:r="http://schemas.openxmlformats.org/officeDocument/2006/relationships" id="259" r:id="Rc8baf07589d5446e"/>
    <p:sldId xmlns:r="http://schemas.openxmlformats.org/officeDocument/2006/relationships" id="260" r:id="R9c8787dc365444c0"/>
    <p:sldId xmlns:r="http://schemas.openxmlformats.org/officeDocument/2006/relationships" id="261" r:id="R8797706e884943a4"/>
    <p:sldId xmlns:r="http://schemas.openxmlformats.org/officeDocument/2006/relationships" id="262" r:id="R935712d07bf5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e04d8496f4a7d" /><Relationship Type="http://schemas.openxmlformats.org/officeDocument/2006/relationships/slide" Target="/ppt/slides/slide1.xml" Id="R6264dc7f9e8840bb" /><Relationship Type="http://schemas.openxmlformats.org/officeDocument/2006/relationships/slide" Target="/ppt/slides/slide2.xml" Id="R9fd73e87b9e04d27" /><Relationship Type="http://schemas.openxmlformats.org/officeDocument/2006/relationships/slide" Target="/ppt/slides/slide3.xml" Id="Reebed2aff5e64502" /><Relationship Type="http://schemas.openxmlformats.org/officeDocument/2006/relationships/slide" Target="/ppt/slides/slide4.xml" Id="Rc8baf07589d5446e" /><Relationship Type="http://schemas.openxmlformats.org/officeDocument/2006/relationships/slide" Target="/ppt/slides/slide5.xml" Id="R9c8787dc365444c0" /><Relationship Type="http://schemas.openxmlformats.org/officeDocument/2006/relationships/slide" Target="/ppt/slides/slide6.xml" Id="R8797706e884943a4" /><Relationship Type="http://schemas.openxmlformats.org/officeDocument/2006/relationships/slide" Target="/ppt/slides/slide7.xml" Id="R935712d07bf5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703773667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36c55be04005" /><Relationship Type="http://schemas.openxmlformats.org/officeDocument/2006/relationships/theme" Target="/ppt/slideMasters/theme/theme1.xml" Id="R4a4670536bc5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136c55be0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17b96435d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4a4f31d1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b5cf35c26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010fcc5b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55630462c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29a00340e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a10a29ecd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