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bc257ad52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430f3f99b4f3e"/>
  </p:sldMasterIdLst>
  <p:sldIdLst>
    <p:sldId xmlns:r="http://schemas.openxmlformats.org/officeDocument/2006/relationships" id="256" r:id="R1b025e575a6e43fa"/>
    <p:sldId xmlns:r="http://schemas.openxmlformats.org/officeDocument/2006/relationships" id="257" r:id="R7888f6fa2f82426d"/>
    <p:sldId xmlns:r="http://schemas.openxmlformats.org/officeDocument/2006/relationships" id="258" r:id="R7f4203bf87984bb5"/>
    <p:sldId xmlns:r="http://schemas.openxmlformats.org/officeDocument/2006/relationships" id="259" r:id="R8d7bd307b9dc4c20"/>
    <p:sldId xmlns:r="http://schemas.openxmlformats.org/officeDocument/2006/relationships" id="260" r:id="R0c933244585f432c"/>
    <p:sldId xmlns:r="http://schemas.openxmlformats.org/officeDocument/2006/relationships" id="261" r:id="R841e0c06fd3e4192"/>
    <p:sldId xmlns:r="http://schemas.openxmlformats.org/officeDocument/2006/relationships" id="262" r:id="Rc6de77e25fac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430f3f99b4f3e" /><Relationship Type="http://schemas.openxmlformats.org/officeDocument/2006/relationships/slide" Target="/ppt/slides/slide1.xml" Id="R1b025e575a6e43fa" /><Relationship Type="http://schemas.openxmlformats.org/officeDocument/2006/relationships/slide" Target="/ppt/slides/slide2.xml" Id="R7888f6fa2f82426d" /><Relationship Type="http://schemas.openxmlformats.org/officeDocument/2006/relationships/slide" Target="/ppt/slides/slide3.xml" Id="R7f4203bf87984bb5" /><Relationship Type="http://schemas.openxmlformats.org/officeDocument/2006/relationships/slide" Target="/ppt/slides/slide4.xml" Id="R8d7bd307b9dc4c20" /><Relationship Type="http://schemas.openxmlformats.org/officeDocument/2006/relationships/slide" Target="/ppt/slides/slide5.xml" Id="R0c933244585f432c" /><Relationship Type="http://schemas.openxmlformats.org/officeDocument/2006/relationships/slide" Target="/ppt/slides/slide6.xml" Id="R841e0c06fd3e4192" /><Relationship Type="http://schemas.openxmlformats.org/officeDocument/2006/relationships/slide" Target="/ppt/slides/slide7.xml" Id="Rc6de77e25fac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08a02475e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2d737b3574917" /><Relationship Type="http://schemas.openxmlformats.org/officeDocument/2006/relationships/theme" Target="/ppt/slideMasters/theme/theme1.xml" Id="R12485e6f087b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2d737b357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6c0487ffb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fec003b8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d47a01e9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1beb9293f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0926964f449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31d09089e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bfdfb064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RITA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