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6284c993394c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ce6215300341cf"/>
  </p:sldMasterIdLst>
  <p:sldIdLst>
    <p:sldId xmlns:r="http://schemas.openxmlformats.org/officeDocument/2006/relationships" id="256" r:id="Rcd6f228371a34bf0"/>
    <p:sldId xmlns:r="http://schemas.openxmlformats.org/officeDocument/2006/relationships" id="257" r:id="Rd93edff888a34e98"/>
    <p:sldId xmlns:r="http://schemas.openxmlformats.org/officeDocument/2006/relationships" id="258" r:id="R72c1b7eb3299467d"/>
    <p:sldId xmlns:r="http://schemas.openxmlformats.org/officeDocument/2006/relationships" id="259" r:id="Rbf673cc4df3844a1"/>
    <p:sldId xmlns:r="http://schemas.openxmlformats.org/officeDocument/2006/relationships" id="260" r:id="R7bf81c5a4a884011"/>
    <p:sldId xmlns:r="http://schemas.openxmlformats.org/officeDocument/2006/relationships" id="261" r:id="R47ac15868f384bb8"/>
    <p:sldId xmlns:r="http://schemas.openxmlformats.org/officeDocument/2006/relationships" id="262" r:id="R7ad661ba1b5c4b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ce6215300341cf" /><Relationship Type="http://schemas.openxmlformats.org/officeDocument/2006/relationships/slide" Target="/ppt/slides/slide1.xml" Id="Rcd6f228371a34bf0" /><Relationship Type="http://schemas.openxmlformats.org/officeDocument/2006/relationships/slide" Target="/ppt/slides/slide2.xml" Id="Rd93edff888a34e98" /><Relationship Type="http://schemas.openxmlformats.org/officeDocument/2006/relationships/slide" Target="/ppt/slides/slide3.xml" Id="R72c1b7eb3299467d" /><Relationship Type="http://schemas.openxmlformats.org/officeDocument/2006/relationships/slide" Target="/ppt/slides/slide4.xml" Id="Rbf673cc4df3844a1" /><Relationship Type="http://schemas.openxmlformats.org/officeDocument/2006/relationships/slide" Target="/ppt/slides/slide5.xml" Id="R7bf81c5a4a884011" /><Relationship Type="http://schemas.openxmlformats.org/officeDocument/2006/relationships/slide" Target="/ppt/slides/slide6.xml" Id="R47ac15868f384bb8" /><Relationship Type="http://schemas.openxmlformats.org/officeDocument/2006/relationships/slide" Target="/ppt/slides/slide7.xml" Id="R7ad661ba1b5c4b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6bbfb964384f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4e3a60e254304" /><Relationship Type="http://schemas.openxmlformats.org/officeDocument/2006/relationships/theme" Target="/ppt/slideMasters/theme/theme1.xml" Id="R09215de7349545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54e3a60e2543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45ba74fb24e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e77f5d0d74a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a1128525c44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9cd072c00240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fbdc0228441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ed31af8bf4d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3a827fc104f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POMME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POMME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1 587 844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20 200 083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20 200 883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VETLE SLAGSVOLD STØRE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Gjøvikgata 3D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925 201 464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POMME HOLDING AS</a:t>
            </a:r>
          </a:p>
        </p:txBody>
      </p:sp>
    </p:spTree>
  </p:cSld>
  <p:clrMapOvr>
    <a:masterClrMapping xmlns:a="http://schemas.openxmlformats.org/drawingml/2006/main"/>
  </p:clrMapOvr>
</p:sld>
</file>