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758dffb40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b2ab06e3244ba"/>
  </p:sldMasterIdLst>
  <p:sldIdLst>
    <p:sldId xmlns:r="http://schemas.openxmlformats.org/officeDocument/2006/relationships" id="256" r:id="R5ed339a24fe24a3e"/>
    <p:sldId xmlns:r="http://schemas.openxmlformats.org/officeDocument/2006/relationships" id="257" r:id="Ra8c13ed78ff24ea8"/>
    <p:sldId xmlns:r="http://schemas.openxmlformats.org/officeDocument/2006/relationships" id="258" r:id="R9badb62b4a63460e"/>
    <p:sldId xmlns:r="http://schemas.openxmlformats.org/officeDocument/2006/relationships" id="259" r:id="R8568279a0c154987"/>
    <p:sldId xmlns:r="http://schemas.openxmlformats.org/officeDocument/2006/relationships" id="260" r:id="Ra6c0cfd099354732"/>
    <p:sldId xmlns:r="http://schemas.openxmlformats.org/officeDocument/2006/relationships" id="261" r:id="Rc474da9272dd40a0"/>
    <p:sldId xmlns:r="http://schemas.openxmlformats.org/officeDocument/2006/relationships" id="262" r:id="R262aa4b26265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b2ab06e3244ba" /><Relationship Type="http://schemas.openxmlformats.org/officeDocument/2006/relationships/slide" Target="/ppt/slides/slide1.xml" Id="R5ed339a24fe24a3e" /><Relationship Type="http://schemas.openxmlformats.org/officeDocument/2006/relationships/slide" Target="/ppt/slides/slide2.xml" Id="Ra8c13ed78ff24ea8" /><Relationship Type="http://schemas.openxmlformats.org/officeDocument/2006/relationships/slide" Target="/ppt/slides/slide3.xml" Id="R9badb62b4a63460e" /><Relationship Type="http://schemas.openxmlformats.org/officeDocument/2006/relationships/slide" Target="/ppt/slides/slide4.xml" Id="R8568279a0c154987" /><Relationship Type="http://schemas.openxmlformats.org/officeDocument/2006/relationships/slide" Target="/ppt/slides/slide5.xml" Id="Ra6c0cfd099354732" /><Relationship Type="http://schemas.openxmlformats.org/officeDocument/2006/relationships/slide" Target="/ppt/slides/slide6.xml" Id="Rc474da9272dd40a0" /><Relationship Type="http://schemas.openxmlformats.org/officeDocument/2006/relationships/slide" Target="/ppt/slides/slide7.xml" Id="R262aa4b26265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e3a0d59f8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976579155475b" /><Relationship Type="http://schemas.openxmlformats.org/officeDocument/2006/relationships/theme" Target="/ppt/slideMasters/theme/theme1.xml" Id="Rd5b19a1a3360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97657915547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8d117403e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3c5b9d1d9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a1b3d20af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26eff0fc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5ce3688c3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5e1f17483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9649d798e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30 532 919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ROSSET ARNT HELGE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925 180 386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