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e2021c33b49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04bb11d7574e0d"/>
  </p:sldMasterIdLst>
  <p:sldIdLst>
    <p:sldId xmlns:r="http://schemas.openxmlformats.org/officeDocument/2006/relationships" id="256" r:id="Reff092d92d0149a4"/>
    <p:sldId xmlns:r="http://schemas.openxmlformats.org/officeDocument/2006/relationships" id="257" r:id="R41d738f681fd46e8"/>
    <p:sldId xmlns:r="http://schemas.openxmlformats.org/officeDocument/2006/relationships" id="258" r:id="Re372574b51144327"/>
    <p:sldId xmlns:r="http://schemas.openxmlformats.org/officeDocument/2006/relationships" id="259" r:id="R199b12d2c16e40fa"/>
    <p:sldId xmlns:r="http://schemas.openxmlformats.org/officeDocument/2006/relationships" id="260" r:id="R9a83fb1c045e48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4bb11d7574e0d" /><Relationship Type="http://schemas.openxmlformats.org/officeDocument/2006/relationships/slide" Target="/ppt/slides/slide1.xml" Id="Reff092d92d0149a4" /><Relationship Type="http://schemas.openxmlformats.org/officeDocument/2006/relationships/slide" Target="/ppt/slides/slide2.xml" Id="R41d738f681fd46e8" /><Relationship Type="http://schemas.openxmlformats.org/officeDocument/2006/relationships/slide" Target="/ppt/slides/slide3.xml" Id="Re372574b51144327" /><Relationship Type="http://schemas.openxmlformats.org/officeDocument/2006/relationships/slide" Target="/ppt/slides/slide4.xml" Id="R199b12d2c16e40fa" /><Relationship Type="http://schemas.openxmlformats.org/officeDocument/2006/relationships/slide" Target="/ppt/slides/slide5.xml" Id="R9a83fb1c045e48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db465a87441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5fcbe14b94979" /><Relationship Type="http://schemas.openxmlformats.org/officeDocument/2006/relationships/theme" Target="/ppt/slideMasters/theme/theme1.xml" Id="R6bb56483a43b4e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15fcbe14b949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1794fa86749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52a2031cc47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24003dc4d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7c5a7e4e94d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a4832bb0442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10 KIRKENES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10 KIRKENES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Edith Miriam Solgull Stenbakk, Kronprinsens gate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925 159 468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