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f50acf857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b0109cf3843dd"/>
  </p:sldMasterIdLst>
  <p:sldIdLst>
    <p:sldId xmlns:r="http://schemas.openxmlformats.org/officeDocument/2006/relationships" id="256" r:id="R8f3951ad20f54b55"/>
    <p:sldId xmlns:r="http://schemas.openxmlformats.org/officeDocument/2006/relationships" id="257" r:id="Rc371c6a91f8247f0"/>
    <p:sldId xmlns:r="http://schemas.openxmlformats.org/officeDocument/2006/relationships" id="258" r:id="Rce61b46017524b34"/>
    <p:sldId xmlns:r="http://schemas.openxmlformats.org/officeDocument/2006/relationships" id="259" r:id="Ra6e12173441f4e32"/>
    <p:sldId xmlns:r="http://schemas.openxmlformats.org/officeDocument/2006/relationships" id="260" r:id="R13edb225dc014848"/>
    <p:sldId xmlns:r="http://schemas.openxmlformats.org/officeDocument/2006/relationships" id="261" r:id="R430439d62dc54797"/>
    <p:sldId xmlns:r="http://schemas.openxmlformats.org/officeDocument/2006/relationships" id="262" r:id="Raee509fed613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b0109cf3843dd" /><Relationship Type="http://schemas.openxmlformats.org/officeDocument/2006/relationships/slide" Target="/ppt/slides/slide1.xml" Id="R8f3951ad20f54b55" /><Relationship Type="http://schemas.openxmlformats.org/officeDocument/2006/relationships/slide" Target="/ppt/slides/slide2.xml" Id="Rc371c6a91f8247f0" /><Relationship Type="http://schemas.openxmlformats.org/officeDocument/2006/relationships/slide" Target="/ppt/slides/slide3.xml" Id="Rce61b46017524b34" /><Relationship Type="http://schemas.openxmlformats.org/officeDocument/2006/relationships/slide" Target="/ppt/slides/slide4.xml" Id="Ra6e12173441f4e32" /><Relationship Type="http://schemas.openxmlformats.org/officeDocument/2006/relationships/slide" Target="/ppt/slides/slide5.xml" Id="R13edb225dc014848" /><Relationship Type="http://schemas.openxmlformats.org/officeDocument/2006/relationships/slide" Target="/ppt/slides/slide6.xml" Id="R430439d62dc54797" /><Relationship Type="http://schemas.openxmlformats.org/officeDocument/2006/relationships/slide" Target="/ppt/slides/slide7.xml" Id="Raee509fed613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c06a0d2f0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418335ea48f0" /><Relationship Type="http://schemas.openxmlformats.org/officeDocument/2006/relationships/theme" Target="/ppt/slideMasters/theme/theme1.xml" Id="R0ad3bd333340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5418335ea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5080f98a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f1bdab52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383dd9f5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7273a9e8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55fdf8356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69727fee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024b01af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