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5c80294af8749e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32b6fd2ba274b18"/>
  </p:sldMasterIdLst>
  <p:sldIdLst>
    <p:sldId xmlns:r="http://schemas.openxmlformats.org/officeDocument/2006/relationships" id="256" r:id="Ra23f993a948844c3"/>
    <p:sldId xmlns:r="http://schemas.openxmlformats.org/officeDocument/2006/relationships" id="257" r:id="Rdfec85b28b6f403e"/>
    <p:sldId xmlns:r="http://schemas.openxmlformats.org/officeDocument/2006/relationships" id="258" r:id="Ra4d53ead8b474e7f"/>
    <p:sldId xmlns:r="http://schemas.openxmlformats.org/officeDocument/2006/relationships" id="259" r:id="Rf5ebbdcaa968419b"/>
    <p:sldId xmlns:r="http://schemas.openxmlformats.org/officeDocument/2006/relationships" id="260" r:id="Rdc26ee2f28fc45f4"/>
    <p:sldId xmlns:r="http://schemas.openxmlformats.org/officeDocument/2006/relationships" id="261" r:id="Ra9c40fb811b14882"/>
    <p:sldId xmlns:r="http://schemas.openxmlformats.org/officeDocument/2006/relationships" id="262" r:id="Rb2f77480841b493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32b6fd2ba274b18" /><Relationship Type="http://schemas.openxmlformats.org/officeDocument/2006/relationships/slide" Target="/ppt/slides/slide1.xml" Id="Ra23f993a948844c3" /><Relationship Type="http://schemas.openxmlformats.org/officeDocument/2006/relationships/slide" Target="/ppt/slides/slide2.xml" Id="Rdfec85b28b6f403e" /><Relationship Type="http://schemas.openxmlformats.org/officeDocument/2006/relationships/slide" Target="/ppt/slides/slide3.xml" Id="Ra4d53ead8b474e7f" /><Relationship Type="http://schemas.openxmlformats.org/officeDocument/2006/relationships/slide" Target="/ppt/slides/slide4.xml" Id="Rf5ebbdcaa968419b" /><Relationship Type="http://schemas.openxmlformats.org/officeDocument/2006/relationships/slide" Target="/ppt/slides/slide5.xml" Id="Rdc26ee2f28fc45f4" /><Relationship Type="http://schemas.openxmlformats.org/officeDocument/2006/relationships/slide" Target="/ppt/slides/slide6.xml" Id="Ra9c40fb811b14882" /><Relationship Type="http://schemas.openxmlformats.org/officeDocument/2006/relationships/slide" Target="/ppt/slides/slide7.xml" Id="Rb2f77480841b493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f5bb729880d4e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a0acc02205492f" /><Relationship Type="http://schemas.openxmlformats.org/officeDocument/2006/relationships/theme" Target="/ppt/slideMasters/theme/theme1.xml" Id="Rb48b29c3002d43b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0a0acc02205492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93cf565980442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908a676e61422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99f15ccc28456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b2102b004b426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4d37c297524a5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919e32fcdc49e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5a628f8e2745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OSTUCAP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OSTUCAP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OSTUCAP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OSTUCAP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OSTUCAP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OSTUCAP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−6 250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4 141 389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4 195 185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OSTUCAP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TORSTEIN KENNETH CAPPELEN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OSTUCAP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Grefsenkollveien 12C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0490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925 129 348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OSTUCAP AS</a:t>
            </a:r>
          </a:p>
        </p:txBody>
      </p:sp>
    </p:spTree>
  </p:cSld>
  <p:clrMapOvr>
    <a:masterClrMapping xmlns:a="http://schemas.openxmlformats.org/drawingml/2006/main"/>
  </p:clrMapOvr>
</p:sld>
</file>