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92012a805e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3babf3dce84773"/>
  </p:sldMasterIdLst>
  <p:sldIdLst>
    <p:sldId xmlns:r="http://schemas.openxmlformats.org/officeDocument/2006/relationships" id="256" r:id="R23bda529a9b24a86"/>
    <p:sldId xmlns:r="http://schemas.openxmlformats.org/officeDocument/2006/relationships" id="257" r:id="R2770c751d0624d0f"/>
    <p:sldId xmlns:r="http://schemas.openxmlformats.org/officeDocument/2006/relationships" id="258" r:id="R4f8ab4d87a9b442b"/>
    <p:sldId xmlns:r="http://schemas.openxmlformats.org/officeDocument/2006/relationships" id="259" r:id="R12c2f5b0723f4c0f"/>
    <p:sldId xmlns:r="http://schemas.openxmlformats.org/officeDocument/2006/relationships" id="260" r:id="Rc57883bcb1fd43d6"/>
    <p:sldId xmlns:r="http://schemas.openxmlformats.org/officeDocument/2006/relationships" id="261" r:id="R207fe2eb608e48c4"/>
    <p:sldId xmlns:r="http://schemas.openxmlformats.org/officeDocument/2006/relationships" id="262" r:id="R3377ff63b689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babf3dce84773" /><Relationship Type="http://schemas.openxmlformats.org/officeDocument/2006/relationships/slide" Target="/ppt/slides/slide1.xml" Id="R23bda529a9b24a86" /><Relationship Type="http://schemas.openxmlformats.org/officeDocument/2006/relationships/slide" Target="/ppt/slides/slide2.xml" Id="R2770c751d0624d0f" /><Relationship Type="http://schemas.openxmlformats.org/officeDocument/2006/relationships/slide" Target="/ppt/slides/slide3.xml" Id="R4f8ab4d87a9b442b" /><Relationship Type="http://schemas.openxmlformats.org/officeDocument/2006/relationships/slide" Target="/ppt/slides/slide4.xml" Id="R12c2f5b0723f4c0f" /><Relationship Type="http://schemas.openxmlformats.org/officeDocument/2006/relationships/slide" Target="/ppt/slides/slide5.xml" Id="Rc57883bcb1fd43d6" /><Relationship Type="http://schemas.openxmlformats.org/officeDocument/2006/relationships/slide" Target="/ppt/slides/slide6.xml" Id="R207fe2eb608e48c4" /><Relationship Type="http://schemas.openxmlformats.org/officeDocument/2006/relationships/slide" Target="/ppt/slides/slide7.xml" Id="R3377ff63b689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b4e8321dc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790d70d3345bf" /><Relationship Type="http://schemas.openxmlformats.org/officeDocument/2006/relationships/theme" Target="/ppt/slideMasters/theme/theme1.xml" Id="R3b7680fd54ff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790d70d33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c2fb20f39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0ecc24792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40da441fc49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7325ddc3544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0cb3ca5454f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8499f5fde48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adc4b4ad1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EIENDOM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37 277 899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39 825 848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