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586cadc514c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54d615dfa8497a"/>
  </p:sldMasterIdLst>
  <p:sldIdLst>
    <p:sldId xmlns:r="http://schemas.openxmlformats.org/officeDocument/2006/relationships" id="256" r:id="R236f3d93650f4094"/>
    <p:sldId xmlns:r="http://schemas.openxmlformats.org/officeDocument/2006/relationships" id="257" r:id="R3149e2ee9b3e4c91"/>
    <p:sldId xmlns:r="http://schemas.openxmlformats.org/officeDocument/2006/relationships" id="258" r:id="R4ae1416ce1d648dd"/>
    <p:sldId xmlns:r="http://schemas.openxmlformats.org/officeDocument/2006/relationships" id="259" r:id="Rbe84548f16c44a0a"/>
    <p:sldId xmlns:r="http://schemas.openxmlformats.org/officeDocument/2006/relationships" id="260" r:id="Reeeb6f1027f441ac"/>
    <p:sldId xmlns:r="http://schemas.openxmlformats.org/officeDocument/2006/relationships" id="261" r:id="Ra1a4ffb306594b32"/>
    <p:sldId xmlns:r="http://schemas.openxmlformats.org/officeDocument/2006/relationships" id="262" r:id="Raa7e2508a09c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4d615dfa8497a" /><Relationship Type="http://schemas.openxmlformats.org/officeDocument/2006/relationships/slide" Target="/ppt/slides/slide1.xml" Id="R236f3d93650f4094" /><Relationship Type="http://schemas.openxmlformats.org/officeDocument/2006/relationships/slide" Target="/ppt/slides/slide2.xml" Id="R3149e2ee9b3e4c91" /><Relationship Type="http://schemas.openxmlformats.org/officeDocument/2006/relationships/slide" Target="/ppt/slides/slide3.xml" Id="R4ae1416ce1d648dd" /><Relationship Type="http://schemas.openxmlformats.org/officeDocument/2006/relationships/slide" Target="/ppt/slides/slide4.xml" Id="Rbe84548f16c44a0a" /><Relationship Type="http://schemas.openxmlformats.org/officeDocument/2006/relationships/slide" Target="/ppt/slides/slide5.xml" Id="Reeeb6f1027f441ac" /><Relationship Type="http://schemas.openxmlformats.org/officeDocument/2006/relationships/slide" Target="/ppt/slides/slide6.xml" Id="Ra1a4ffb306594b32" /><Relationship Type="http://schemas.openxmlformats.org/officeDocument/2006/relationships/slide" Target="/ppt/slides/slide7.xml" Id="Raa7e2508a09c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fbb48164a49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033116be74437" /><Relationship Type="http://schemas.openxmlformats.org/officeDocument/2006/relationships/theme" Target="/ppt/slideMasters/theme/theme1.xml" Id="Rf4b9b08fc58745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b033116be744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04aa1b2d445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959670ee042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60bf047b246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b30536441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6efaa354a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8a4aebe72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04385d577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KIMSITT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KIMSITT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6 262 613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6 355 238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BOWLES SØRHUS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Bowles Sørhus, Bølerskrenten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925 103 799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KIMSITT INVEST AS</a:t>
            </a:r>
          </a:p>
        </p:txBody>
      </p:sp>
    </p:spTree>
  </p:cSld>
  <p:clrMapOvr>
    <a:masterClrMapping xmlns:a="http://schemas.openxmlformats.org/drawingml/2006/main"/>
  </p:clrMapOvr>
</p:sld>
</file>