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ff3e6d8fab42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f478c291024eb3"/>
  </p:sldMasterIdLst>
  <p:sldIdLst>
    <p:sldId xmlns:r="http://schemas.openxmlformats.org/officeDocument/2006/relationships" id="256" r:id="R62128e90ccdc4b62"/>
    <p:sldId xmlns:r="http://schemas.openxmlformats.org/officeDocument/2006/relationships" id="257" r:id="R8281693b1c764c3d"/>
    <p:sldId xmlns:r="http://schemas.openxmlformats.org/officeDocument/2006/relationships" id="258" r:id="R91f69d21a252453d"/>
    <p:sldId xmlns:r="http://schemas.openxmlformats.org/officeDocument/2006/relationships" id="259" r:id="R6eb1d8f223fa422a"/>
    <p:sldId xmlns:r="http://schemas.openxmlformats.org/officeDocument/2006/relationships" id="260" r:id="Rf82b331c3e5b4c03"/>
    <p:sldId xmlns:r="http://schemas.openxmlformats.org/officeDocument/2006/relationships" id="261" r:id="Rc9786fa2ba8347f2"/>
    <p:sldId xmlns:r="http://schemas.openxmlformats.org/officeDocument/2006/relationships" id="262" r:id="Red5f3ea408c143d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f478c291024eb3" /><Relationship Type="http://schemas.openxmlformats.org/officeDocument/2006/relationships/slide" Target="/ppt/slides/slide1.xml" Id="R62128e90ccdc4b62" /><Relationship Type="http://schemas.openxmlformats.org/officeDocument/2006/relationships/slide" Target="/ppt/slides/slide2.xml" Id="R8281693b1c764c3d" /><Relationship Type="http://schemas.openxmlformats.org/officeDocument/2006/relationships/slide" Target="/ppt/slides/slide3.xml" Id="R91f69d21a252453d" /><Relationship Type="http://schemas.openxmlformats.org/officeDocument/2006/relationships/slide" Target="/ppt/slides/slide4.xml" Id="R6eb1d8f223fa422a" /><Relationship Type="http://schemas.openxmlformats.org/officeDocument/2006/relationships/slide" Target="/ppt/slides/slide5.xml" Id="Rf82b331c3e5b4c03" /><Relationship Type="http://schemas.openxmlformats.org/officeDocument/2006/relationships/slide" Target="/ppt/slides/slide6.xml" Id="Rc9786fa2ba8347f2" /><Relationship Type="http://schemas.openxmlformats.org/officeDocument/2006/relationships/slide" Target="/ppt/slides/slide7.xml" Id="Red5f3ea408c143d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d9de12710c417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4971c40ad042c6" /><Relationship Type="http://schemas.openxmlformats.org/officeDocument/2006/relationships/theme" Target="/ppt/slideMasters/theme/theme1.xml" Id="R3c694d9b4daa42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4971c40ad042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ae1e24913b4f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41f1e1b1884b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e6b7d603994c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a53a5f5acd48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61d5e79e29416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8b53231f084e6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dbe16f41544a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MALIK HOLDINGS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MALIK HOLDINGS AS ble etablert [år] og holder til i Tananger.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−73 166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−88 356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−211 841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MALIK SUBHAN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Subhan Malik, Risabergstien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4056 Tananger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925 099 708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