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d5c7900cb4a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87e9e5f75742e1"/>
  </p:sldMasterIdLst>
  <p:sldIdLst>
    <p:sldId xmlns:r="http://schemas.openxmlformats.org/officeDocument/2006/relationships" id="256" r:id="R619cb136b2264c02"/>
    <p:sldId xmlns:r="http://schemas.openxmlformats.org/officeDocument/2006/relationships" id="257" r:id="Ra49deb55fdde4c6e"/>
    <p:sldId xmlns:r="http://schemas.openxmlformats.org/officeDocument/2006/relationships" id="258" r:id="R9723cc4cc0ae4bcc"/>
    <p:sldId xmlns:r="http://schemas.openxmlformats.org/officeDocument/2006/relationships" id="259" r:id="Re6d7f43514434312"/>
    <p:sldId xmlns:r="http://schemas.openxmlformats.org/officeDocument/2006/relationships" id="260" r:id="R9bb4a0b0a1a84cde"/>
    <p:sldId xmlns:r="http://schemas.openxmlformats.org/officeDocument/2006/relationships" id="261" r:id="R6772fe59f47c4e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7e9e5f75742e1" /><Relationship Type="http://schemas.openxmlformats.org/officeDocument/2006/relationships/slide" Target="/ppt/slides/slide1.xml" Id="R619cb136b2264c02" /><Relationship Type="http://schemas.openxmlformats.org/officeDocument/2006/relationships/slide" Target="/ppt/slides/slide2.xml" Id="Ra49deb55fdde4c6e" /><Relationship Type="http://schemas.openxmlformats.org/officeDocument/2006/relationships/slide" Target="/ppt/slides/slide3.xml" Id="R9723cc4cc0ae4bcc" /><Relationship Type="http://schemas.openxmlformats.org/officeDocument/2006/relationships/slide" Target="/ppt/slides/slide4.xml" Id="Re6d7f43514434312" /><Relationship Type="http://schemas.openxmlformats.org/officeDocument/2006/relationships/slide" Target="/ppt/slides/slide5.xml" Id="R9bb4a0b0a1a84cde" /><Relationship Type="http://schemas.openxmlformats.org/officeDocument/2006/relationships/slide" Target="/ppt/slides/slide6.xml" Id="R6772fe59f47c4e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e72affe55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451c8b1dc4aa1" /><Relationship Type="http://schemas.openxmlformats.org/officeDocument/2006/relationships/theme" Target="/ppt/slideMasters/theme/theme1.xml" Id="Rc95aec122ab5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451c8b1dc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a7506c88e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d45ef7771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d3e9bac1a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c5f79554f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9b18b7127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95b4a0e2b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